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4" r:id="rId4"/>
    <p:sldId id="265" r:id="rId5"/>
    <p:sldId id="262" r:id="rId6"/>
    <p:sldId id="263" r:id="rId7"/>
    <p:sldId id="26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3ED"/>
    <a:srgbClr val="4AB8ED"/>
    <a:srgbClr val="50B8ED"/>
    <a:srgbClr val="54BEED"/>
    <a:srgbClr val="6AAFD3"/>
    <a:srgbClr val="54B8ED"/>
    <a:srgbClr val="54B8EF"/>
    <a:srgbClr val="50B8E7"/>
    <a:srgbClr val="50AEEF"/>
    <a:srgbClr val="50B8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/>
    <p:restoredTop sz="63690" autoAdjust="0"/>
  </p:normalViewPr>
  <p:slideViewPr>
    <p:cSldViewPr snapToGrid="0" snapToObjects="1">
      <p:cViewPr varScale="1">
        <p:scale>
          <a:sx n="69" d="100"/>
          <a:sy n="69" d="100"/>
        </p:scale>
        <p:origin x="27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4C418-DDE0-4AD7-8038-4BBDE35B13C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DB941F94-E43E-4319-B144-F9FCBBDEC49D}">
      <dgm:prSet phldrT="[Text]" phldr="1"/>
      <dgm:spPr/>
      <dgm:t>
        <a:bodyPr/>
        <a:lstStyle/>
        <a:p>
          <a:endParaRPr lang="en-US" dirty="0"/>
        </a:p>
      </dgm:t>
    </dgm:pt>
    <dgm:pt modelId="{7FB9D10F-6FEE-4FF2-9A11-288FE86AD4FC}" type="sibTrans" cxnId="{06F3A281-6882-4C43-9434-236A7D360B56}">
      <dgm:prSet/>
      <dgm:spPr>
        <a:blipFill>
          <a:blip xmlns:r="http://schemas.openxmlformats.org/officeDocument/2006/relationships" r:embed="rId1"/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16B74924-F040-48A7-9E4E-AAC5CF180A45}" type="parTrans" cxnId="{06F3A281-6882-4C43-9434-236A7D360B56}">
      <dgm:prSet/>
      <dgm:spPr/>
      <dgm:t>
        <a:bodyPr/>
        <a:lstStyle/>
        <a:p>
          <a:endParaRPr lang="en-US"/>
        </a:p>
      </dgm:t>
    </dgm:pt>
    <dgm:pt modelId="{0970E64B-76B4-4592-B50C-E05673F7F3E5}" type="pres">
      <dgm:prSet presAssocID="{9DE4C418-DDE0-4AD7-8038-4BBDE35B13C5}" presName="Name0" presStyleCnt="0">
        <dgm:presLayoutVars>
          <dgm:chMax val="7"/>
          <dgm:chPref val="7"/>
          <dgm:dir/>
        </dgm:presLayoutVars>
      </dgm:prSet>
      <dgm:spPr/>
    </dgm:pt>
    <dgm:pt modelId="{A43EA646-826A-4062-92B0-D5841FA2ABDB}" type="pres">
      <dgm:prSet presAssocID="{9DE4C418-DDE0-4AD7-8038-4BBDE35B13C5}" presName="Name1" presStyleCnt="0"/>
      <dgm:spPr/>
    </dgm:pt>
    <dgm:pt modelId="{3478C436-6CEB-41FD-B78A-4B6CAC41B48D}" type="pres">
      <dgm:prSet presAssocID="{7FB9D10F-6FEE-4FF2-9A11-288FE86AD4FC}" presName="picture_1" presStyleCnt="0"/>
      <dgm:spPr/>
    </dgm:pt>
    <dgm:pt modelId="{E3E9A897-8C80-40A5-9A70-E7A78AD0D9AC}" type="pres">
      <dgm:prSet presAssocID="{7FB9D10F-6FEE-4FF2-9A11-288FE86AD4FC}" presName="pictureRepeatNode" presStyleLbl="alignImgPlace1" presStyleIdx="0" presStyleCnt="1" custScaleX="171570" custScaleY="171570"/>
      <dgm:spPr/>
    </dgm:pt>
    <dgm:pt modelId="{6CAC4197-F9BB-4963-BAF3-B24E7FDC3A08}" type="pres">
      <dgm:prSet presAssocID="{DB941F94-E43E-4319-B144-F9FCBBDEC49D}" presName="text_1" presStyleLbl="node1" presStyleIdx="0" presStyleCnt="0" custLinFactY="-97694" custLinFactNeighborX="-3100" custLinFactNeighborY="-100000">
        <dgm:presLayoutVars>
          <dgm:bulletEnabled val="1"/>
        </dgm:presLayoutVars>
      </dgm:prSet>
      <dgm:spPr/>
    </dgm:pt>
  </dgm:ptLst>
  <dgm:cxnLst>
    <dgm:cxn modelId="{4E523B28-9D11-4D44-8C05-DF58A7BFAD04}" type="presOf" srcId="{DB941F94-E43E-4319-B144-F9FCBBDEC49D}" destId="{6CAC4197-F9BB-4963-BAF3-B24E7FDC3A08}" srcOrd="0" destOrd="0" presId="urn:microsoft.com/office/officeart/2008/layout/CircularPictureCallout"/>
    <dgm:cxn modelId="{B8939E79-2883-46FD-9EC9-05FC3BF2865F}" type="presOf" srcId="{9DE4C418-DDE0-4AD7-8038-4BBDE35B13C5}" destId="{0970E64B-76B4-4592-B50C-E05673F7F3E5}" srcOrd="0" destOrd="0" presId="urn:microsoft.com/office/officeart/2008/layout/CircularPictureCallout"/>
    <dgm:cxn modelId="{06F3A281-6882-4C43-9434-236A7D360B56}" srcId="{9DE4C418-DDE0-4AD7-8038-4BBDE35B13C5}" destId="{DB941F94-E43E-4319-B144-F9FCBBDEC49D}" srcOrd="0" destOrd="0" parTransId="{16B74924-F040-48A7-9E4E-AAC5CF180A45}" sibTransId="{7FB9D10F-6FEE-4FF2-9A11-288FE86AD4FC}"/>
    <dgm:cxn modelId="{03166EAF-0789-45FC-AD31-A7134D966912}" type="presOf" srcId="{7FB9D10F-6FEE-4FF2-9A11-288FE86AD4FC}" destId="{E3E9A897-8C80-40A5-9A70-E7A78AD0D9AC}" srcOrd="0" destOrd="0" presId="urn:microsoft.com/office/officeart/2008/layout/CircularPictureCallout"/>
    <dgm:cxn modelId="{5635CB39-3A33-47C4-B95C-0461A76FF5CB}" type="presParOf" srcId="{0970E64B-76B4-4592-B50C-E05673F7F3E5}" destId="{A43EA646-826A-4062-92B0-D5841FA2ABDB}" srcOrd="0" destOrd="0" presId="urn:microsoft.com/office/officeart/2008/layout/CircularPictureCallout"/>
    <dgm:cxn modelId="{AFA6FDDA-9A21-4DFF-8422-AA97B0CA457F}" type="presParOf" srcId="{A43EA646-826A-4062-92B0-D5841FA2ABDB}" destId="{3478C436-6CEB-41FD-B78A-4B6CAC41B48D}" srcOrd="0" destOrd="0" presId="urn:microsoft.com/office/officeart/2008/layout/CircularPictureCallout"/>
    <dgm:cxn modelId="{C9075F19-8BAF-4C9F-A8B6-8FD25C6F3C98}" type="presParOf" srcId="{3478C436-6CEB-41FD-B78A-4B6CAC41B48D}" destId="{E3E9A897-8C80-40A5-9A70-E7A78AD0D9AC}" srcOrd="0" destOrd="0" presId="urn:microsoft.com/office/officeart/2008/layout/CircularPictureCallout"/>
    <dgm:cxn modelId="{FA1920D8-1066-4C64-A757-A692F2E35D9A}" type="presParOf" srcId="{A43EA646-826A-4062-92B0-D5841FA2ABDB}" destId="{6CAC4197-F9BB-4963-BAF3-B24E7FDC3A08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4C418-DDE0-4AD7-8038-4BBDE35B13C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DB941F94-E43E-4319-B144-F9FCBBDEC49D}">
      <dgm:prSet phldrT="[Text]" phldr="1"/>
      <dgm:spPr/>
      <dgm:t>
        <a:bodyPr/>
        <a:lstStyle/>
        <a:p>
          <a:endParaRPr lang="en-US" dirty="0"/>
        </a:p>
      </dgm:t>
    </dgm:pt>
    <dgm:pt modelId="{7FB9D10F-6FEE-4FF2-9A11-288FE86AD4FC}" type="sibTrans" cxnId="{06F3A281-6882-4C43-9434-236A7D360B56}">
      <dgm:prSet/>
      <dgm:spPr>
        <a:blipFill>
          <a:blip xmlns:r="http://schemas.openxmlformats.org/officeDocument/2006/relationships" r:embed="rId1"/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16B74924-F040-48A7-9E4E-AAC5CF180A45}" type="parTrans" cxnId="{06F3A281-6882-4C43-9434-236A7D360B56}">
      <dgm:prSet/>
      <dgm:spPr/>
      <dgm:t>
        <a:bodyPr/>
        <a:lstStyle/>
        <a:p>
          <a:endParaRPr lang="en-US"/>
        </a:p>
      </dgm:t>
    </dgm:pt>
    <dgm:pt modelId="{0970E64B-76B4-4592-B50C-E05673F7F3E5}" type="pres">
      <dgm:prSet presAssocID="{9DE4C418-DDE0-4AD7-8038-4BBDE35B13C5}" presName="Name0" presStyleCnt="0">
        <dgm:presLayoutVars>
          <dgm:chMax val="7"/>
          <dgm:chPref val="7"/>
          <dgm:dir/>
        </dgm:presLayoutVars>
      </dgm:prSet>
      <dgm:spPr/>
    </dgm:pt>
    <dgm:pt modelId="{A43EA646-826A-4062-92B0-D5841FA2ABDB}" type="pres">
      <dgm:prSet presAssocID="{9DE4C418-DDE0-4AD7-8038-4BBDE35B13C5}" presName="Name1" presStyleCnt="0"/>
      <dgm:spPr/>
    </dgm:pt>
    <dgm:pt modelId="{3478C436-6CEB-41FD-B78A-4B6CAC41B48D}" type="pres">
      <dgm:prSet presAssocID="{7FB9D10F-6FEE-4FF2-9A11-288FE86AD4FC}" presName="picture_1" presStyleCnt="0"/>
      <dgm:spPr/>
    </dgm:pt>
    <dgm:pt modelId="{E3E9A897-8C80-40A5-9A70-E7A78AD0D9AC}" type="pres">
      <dgm:prSet presAssocID="{7FB9D10F-6FEE-4FF2-9A11-288FE86AD4FC}" presName="pictureRepeatNode" presStyleLbl="alignImgPlace1" presStyleIdx="0" presStyleCnt="1" custScaleX="171570" custScaleY="171570"/>
      <dgm:spPr/>
    </dgm:pt>
    <dgm:pt modelId="{6CAC4197-F9BB-4963-BAF3-B24E7FDC3A08}" type="pres">
      <dgm:prSet presAssocID="{DB941F94-E43E-4319-B144-F9FCBBDEC49D}" presName="text_1" presStyleLbl="node1" presStyleIdx="0" presStyleCnt="0" custLinFactY="-97694" custLinFactNeighborX="-3100" custLinFactNeighborY="-100000">
        <dgm:presLayoutVars>
          <dgm:bulletEnabled val="1"/>
        </dgm:presLayoutVars>
      </dgm:prSet>
      <dgm:spPr/>
    </dgm:pt>
  </dgm:ptLst>
  <dgm:cxnLst>
    <dgm:cxn modelId="{4E523B28-9D11-4D44-8C05-DF58A7BFAD04}" type="presOf" srcId="{DB941F94-E43E-4319-B144-F9FCBBDEC49D}" destId="{6CAC4197-F9BB-4963-BAF3-B24E7FDC3A08}" srcOrd="0" destOrd="0" presId="urn:microsoft.com/office/officeart/2008/layout/CircularPictureCallout"/>
    <dgm:cxn modelId="{B8939E79-2883-46FD-9EC9-05FC3BF2865F}" type="presOf" srcId="{9DE4C418-DDE0-4AD7-8038-4BBDE35B13C5}" destId="{0970E64B-76B4-4592-B50C-E05673F7F3E5}" srcOrd="0" destOrd="0" presId="urn:microsoft.com/office/officeart/2008/layout/CircularPictureCallout"/>
    <dgm:cxn modelId="{06F3A281-6882-4C43-9434-236A7D360B56}" srcId="{9DE4C418-DDE0-4AD7-8038-4BBDE35B13C5}" destId="{DB941F94-E43E-4319-B144-F9FCBBDEC49D}" srcOrd="0" destOrd="0" parTransId="{16B74924-F040-48A7-9E4E-AAC5CF180A45}" sibTransId="{7FB9D10F-6FEE-4FF2-9A11-288FE86AD4FC}"/>
    <dgm:cxn modelId="{03166EAF-0789-45FC-AD31-A7134D966912}" type="presOf" srcId="{7FB9D10F-6FEE-4FF2-9A11-288FE86AD4FC}" destId="{E3E9A897-8C80-40A5-9A70-E7A78AD0D9AC}" srcOrd="0" destOrd="0" presId="urn:microsoft.com/office/officeart/2008/layout/CircularPictureCallout"/>
    <dgm:cxn modelId="{5635CB39-3A33-47C4-B95C-0461A76FF5CB}" type="presParOf" srcId="{0970E64B-76B4-4592-B50C-E05673F7F3E5}" destId="{A43EA646-826A-4062-92B0-D5841FA2ABDB}" srcOrd="0" destOrd="0" presId="urn:microsoft.com/office/officeart/2008/layout/CircularPictureCallout"/>
    <dgm:cxn modelId="{AFA6FDDA-9A21-4DFF-8422-AA97B0CA457F}" type="presParOf" srcId="{A43EA646-826A-4062-92B0-D5841FA2ABDB}" destId="{3478C436-6CEB-41FD-B78A-4B6CAC41B48D}" srcOrd="0" destOrd="0" presId="urn:microsoft.com/office/officeart/2008/layout/CircularPictureCallout"/>
    <dgm:cxn modelId="{C9075F19-8BAF-4C9F-A8B6-8FD25C6F3C98}" type="presParOf" srcId="{3478C436-6CEB-41FD-B78A-4B6CAC41B48D}" destId="{E3E9A897-8C80-40A5-9A70-E7A78AD0D9AC}" srcOrd="0" destOrd="0" presId="urn:microsoft.com/office/officeart/2008/layout/CircularPictureCallout"/>
    <dgm:cxn modelId="{FA1920D8-1066-4C64-A757-A692F2E35D9A}" type="presParOf" srcId="{A43EA646-826A-4062-92B0-D5841FA2ABDB}" destId="{6CAC4197-F9BB-4963-BAF3-B24E7FDC3A08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E4C418-DDE0-4AD7-8038-4BBDE35B13C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DB941F94-E43E-4319-B144-F9FCBBDEC49D}">
      <dgm:prSet phldrT="[Text]" phldr="1"/>
      <dgm:spPr/>
      <dgm:t>
        <a:bodyPr/>
        <a:lstStyle/>
        <a:p>
          <a:endParaRPr lang="en-US" dirty="0"/>
        </a:p>
      </dgm:t>
    </dgm:pt>
    <dgm:pt modelId="{7FB9D10F-6FEE-4FF2-9A11-288FE86AD4FC}" type="sibTrans" cxnId="{06F3A281-6882-4C43-9434-236A7D360B56}">
      <dgm:prSet/>
      <dgm:spPr>
        <a:blipFill>
          <a:blip xmlns:r="http://schemas.openxmlformats.org/officeDocument/2006/relationships" r:embed="rId1"/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16B74924-F040-48A7-9E4E-AAC5CF180A45}" type="parTrans" cxnId="{06F3A281-6882-4C43-9434-236A7D360B56}">
      <dgm:prSet/>
      <dgm:spPr/>
      <dgm:t>
        <a:bodyPr/>
        <a:lstStyle/>
        <a:p>
          <a:endParaRPr lang="en-US"/>
        </a:p>
      </dgm:t>
    </dgm:pt>
    <dgm:pt modelId="{0970E64B-76B4-4592-B50C-E05673F7F3E5}" type="pres">
      <dgm:prSet presAssocID="{9DE4C418-DDE0-4AD7-8038-4BBDE35B13C5}" presName="Name0" presStyleCnt="0">
        <dgm:presLayoutVars>
          <dgm:chMax val="7"/>
          <dgm:chPref val="7"/>
          <dgm:dir/>
        </dgm:presLayoutVars>
      </dgm:prSet>
      <dgm:spPr/>
    </dgm:pt>
    <dgm:pt modelId="{A43EA646-826A-4062-92B0-D5841FA2ABDB}" type="pres">
      <dgm:prSet presAssocID="{9DE4C418-DDE0-4AD7-8038-4BBDE35B13C5}" presName="Name1" presStyleCnt="0"/>
      <dgm:spPr/>
    </dgm:pt>
    <dgm:pt modelId="{3478C436-6CEB-41FD-B78A-4B6CAC41B48D}" type="pres">
      <dgm:prSet presAssocID="{7FB9D10F-6FEE-4FF2-9A11-288FE86AD4FC}" presName="picture_1" presStyleCnt="0"/>
      <dgm:spPr/>
    </dgm:pt>
    <dgm:pt modelId="{E3E9A897-8C80-40A5-9A70-E7A78AD0D9AC}" type="pres">
      <dgm:prSet presAssocID="{7FB9D10F-6FEE-4FF2-9A11-288FE86AD4FC}" presName="pictureRepeatNode" presStyleLbl="alignImgPlace1" presStyleIdx="0" presStyleCnt="1" custScaleX="171570" custScaleY="171570"/>
      <dgm:spPr/>
    </dgm:pt>
    <dgm:pt modelId="{6CAC4197-F9BB-4963-BAF3-B24E7FDC3A08}" type="pres">
      <dgm:prSet presAssocID="{DB941F94-E43E-4319-B144-F9FCBBDEC49D}" presName="text_1" presStyleLbl="node1" presStyleIdx="0" presStyleCnt="0" custLinFactY="-97694" custLinFactNeighborX="-3100" custLinFactNeighborY="-100000">
        <dgm:presLayoutVars>
          <dgm:bulletEnabled val="1"/>
        </dgm:presLayoutVars>
      </dgm:prSet>
      <dgm:spPr/>
    </dgm:pt>
  </dgm:ptLst>
  <dgm:cxnLst>
    <dgm:cxn modelId="{4E523B28-9D11-4D44-8C05-DF58A7BFAD04}" type="presOf" srcId="{DB941F94-E43E-4319-B144-F9FCBBDEC49D}" destId="{6CAC4197-F9BB-4963-BAF3-B24E7FDC3A08}" srcOrd="0" destOrd="0" presId="urn:microsoft.com/office/officeart/2008/layout/CircularPictureCallout"/>
    <dgm:cxn modelId="{B8939E79-2883-46FD-9EC9-05FC3BF2865F}" type="presOf" srcId="{9DE4C418-DDE0-4AD7-8038-4BBDE35B13C5}" destId="{0970E64B-76B4-4592-B50C-E05673F7F3E5}" srcOrd="0" destOrd="0" presId="urn:microsoft.com/office/officeart/2008/layout/CircularPictureCallout"/>
    <dgm:cxn modelId="{06F3A281-6882-4C43-9434-236A7D360B56}" srcId="{9DE4C418-DDE0-4AD7-8038-4BBDE35B13C5}" destId="{DB941F94-E43E-4319-B144-F9FCBBDEC49D}" srcOrd="0" destOrd="0" parTransId="{16B74924-F040-48A7-9E4E-AAC5CF180A45}" sibTransId="{7FB9D10F-6FEE-4FF2-9A11-288FE86AD4FC}"/>
    <dgm:cxn modelId="{03166EAF-0789-45FC-AD31-A7134D966912}" type="presOf" srcId="{7FB9D10F-6FEE-4FF2-9A11-288FE86AD4FC}" destId="{E3E9A897-8C80-40A5-9A70-E7A78AD0D9AC}" srcOrd="0" destOrd="0" presId="urn:microsoft.com/office/officeart/2008/layout/CircularPictureCallout"/>
    <dgm:cxn modelId="{5635CB39-3A33-47C4-B95C-0461A76FF5CB}" type="presParOf" srcId="{0970E64B-76B4-4592-B50C-E05673F7F3E5}" destId="{A43EA646-826A-4062-92B0-D5841FA2ABDB}" srcOrd="0" destOrd="0" presId="urn:microsoft.com/office/officeart/2008/layout/CircularPictureCallout"/>
    <dgm:cxn modelId="{AFA6FDDA-9A21-4DFF-8422-AA97B0CA457F}" type="presParOf" srcId="{A43EA646-826A-4062-92B0-D5841FA2ABDB}" destId="{3478C436-6CEB-41FD-B78A-4B6CAC41B48D}" srcOrd="0" destOrd="0" presId="urn:microsoft.com/office/officeart/2008/layout/CircularPictureCallout"/>
    <dgm:cxn modelId="{C9075F19-8BAF-4C9F-A8B6-8FD25C6F3C98}" type="presParOf" srcId="{3478C436-6CEB-41FD-B78A-4B6CAC41B48D}" destId="{E3E9A897-8C80-40A5-9A70-E7A78AD0D9AC}" srcOrd="0" destOrd="0" presId="urn:microsoft.com/office/officeart/2008/layout/CircularPictureCallout"/>
    <dgm:cxn modelId="{FA1920D8-1066-4C64-A757-A692F2E35D9A}" type="presParOf" srcId="{A43EA646-826A-4062-92B0-D5841FA2ABDB}" destId="{6CAC4197-F9BB-4963-BAF3-B24E7FDC3A08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E4C418-DDE0-4AD7-8038-4BBDE35B13C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DB941F94-E43E-4319-B144-F9FCBBDEC49D}">
      <dgm:prSet phldrT="[Text]" phldr="1"/>
      <dgm:spPr/>
      <dgm:t>
        <a:bodyPr/>
        <a:lstStyle/>
        <a:p>
          <a:endParaRPr lang="en-US" dirty="0"/>
        </a:p>
      </dgm:t>
    </dgm:pt>
    <dgm:pt modelId="{7FB9D10F-6FEE-4FF2-9A11-288FE86AD4FC}" type="sibTrans" cxnId="{06F3A281-6882-4C43-9434-236A7D360B56}">
      <dgm:prSet/>
      <dgm:spPr>
        <a:blipFill>
          <a:blip xmlns:r="http://schemas.openxmlformats.org/officeDocument/2006/relationships" r:embed="rId1"/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16B74924-F040-48A7-9E4E-AAC5CF180A45}" type="parTrans" cxnId="{06F3A281-6882-4C43-9434-236A7D360B56}">
      <dgm:prSet/>
      <dgm:spPr/>
      <dgm:t>
        <a:bodyPr/>
        <a:lstStyle/>
        <a:p>
          <a:endParaRPr lang="en-US"/>
        </a:p>
      </dgm:t>
    </dgm:pt>
    <dgm:pt modelId="{0970E64B-76B4-4592-B50C-E05673F7F3E5}" type="pres">
      <dgm:prSet presAssocID="{9DE4C418-DDE0-4AD7-8038-4BBDE35B13C5}" presName="Name0" presStyleCnt="0">
        <dgm:presLayoutVars>
          <dgm:chMax val="7"/>
          <dgm:chPref val="7"/>
          <dgm:dir/>
        </dgm:presLayoutVars>
      </dgm:prSet>
      <dgm:spPr/>
    </dgm:pt>
    <dgm:pt modelId="{A43EA646-826A-4062-92B0-D5841FA2ABDB}" type="pres">
      <dgm:prSet presAssocID="{9DE4C418-DDE0-4AD7-8038-4BBDE35B13C5}" presName="Name1" presStyleCnt="0"/>
      <dgm:spPr/>
    </dgm:pt>
    <dgm:pt modelId="{3478C436-6CEB-41FD-B78A-4B6CAC41B48D}" type="pres">
      <dgm:prSet presAssocID="{7FB9D10F-6FEE-4FF2-9A11-288FE86AD4FC}" presName="picture_1" presStyleCnt="0"/>
      <dgm:spPr/>
    </dgm:pt>
    <dgm:pt modelId="{E3E9A897-8C80-40A5-9A70-E7A78AD0D9AC}" type="pres">
      <dgm:prSet presAssocID="{7FB9D10F-6FEE-4FF2-9A11-288FE86AD4FC}" presName="pictureRepeatNode" presStyleLbl="alignImgPlace1" presStyleIdx="0" presStyleCnt="1" custScaleX="171570" custScaleY="171570"/>
      <dgm:spPr/>
    </dgm:pt>
    <dgm:pt modelId="{6CAC4197-F9BB-4963-BAF3-B24E7FDC3A08}" type="pres">
      <dgm:prSet presAssocID="{DB941F94-E43E-4319-B144-F9FCBBDEC49D}" presName="text_1" presStyleLbl="node1" presStyleIdx="0" presStyleCnt="0" custLinFactY="-97694" custLinFactNeighborX="-3100" custLinFactNeighborY="-100000">
        <dgm:presLayoutVars>
          <dgm:bulletEnabled val="1"/>
        </dgm:presLayoutVars>
      </dgm:prSet>
      <dgm:spPr/>
    </dgm:pt>
  </dgm:ptLst>
  <dgm:cxnLst>
    <dgm:cxn modelId="{4E523B28-9D11-4D44-8C05-DF58A7BFAD04}" type="presOf" srcId="{DB941F94-E43E-4319-B144-F9FCBBDEC49D}" destId="{6CAC4197-F9BB-4963-BAF3-B24E7FDC3A08}" srcOrd="0" destOrd="0" presId="urn:microsoft.com/office/officeart/2008/layout/CircularPictureCallout"/>
    <dgm:cxn modelId="{B8939E79-2883-46FD-9EC9-05FC3BF2865F}" type="presOf" srcId="{9DE4C418-DDE0-4AD7-8038-4BBDE35B13C5}" destId="{0970E64B-76B4-4592-B50C-E05673F7F3E5}" srcOrd="0" destOrd="0" presId="urn:microsoft.com/office/officeart/2008/layout/CircularPictureCallout"/>
    <dgm:cxn modelId="{06F3A281-6882-4C43-9434-236A7D360B56}" srcId="{9DE4C418-DDE0-4AD7-8038-4BBDE35B13C5}" destId="{DB941F94-E43E-4319-B144-F9FCBBDEC49D}" srcOrd="0" destOrd="0" parTransId="{16B74924-F040-48A7-9E4E-AAC5CF180A45}" sibTransId="{7FB9D10F-6FEE-4FF2-9A11-288FE86AD4FC}"/>
    <dgm:cxn modelId="{03166EAF-0789-45FC-AD31-A7134D966912}" type="presOf" srcId="{7FB9D10F-6FEE-4FF2-9A11-288FE86AD4FC}" destId="{E3E9A897-8C80-40A5-9A70-E7A78AD0D9AC}" srcOrd="0" destOrd="0" presId="urn:microsoft.com/office/officeart/2008/layout/CircularPictureCallout"/>
    <dgm:cxn modelId="{5635CB39-3A33-47C4-B95C-0461A76FF5CB}" type="presParOf" srcId="{0970E64B-76B4-4592-B50C-E05673F7F3E5}" destId="{A43EA646-826A-4062-92B0-D5841FA2ABDB}" srcOrd="0" destOrd="0" presId="urn:microsoft.com/office/officeart/2008/layout/CircularPictureCallout"/>
    <dgm:cxn modelId="{AFA6FDDA-9A21-4DFF-8422-AA97B0CA457F}" type="presParOf" srcId="{A43EA646-826A-4062-92B0-D5841FA2ABDB}" destId="{3478C436-6CEB-41FD-B78A-4B6CAC41B48D}" srcOrd="0" destOrd="0" presId="urn:microsoft.com/office/officeart/2008/layout/CircularPictureCallout"/>
    <dgm:cxn modelId="{C9075F19-8BAF-4C9F-A8B6-8FD25C6F3C98}" type="presParOf" srcId="{3478C436-6CEB-41FD-B78A-4B6CAC41B48D}" destId="{E3E9A897-8C80-40A5-9A70-E7A78AD0D9AC}" srcOrd="0" destOrd="0" presId="urn:microsoft.com/office/officeart/2008/layout/CircularPictureCallout"/>
    <dgm:cxn modelId="{FA1920D8-1066-4C64-A757-A692F2E35D9A}" type="presParOf" srcId="{A43EA646-826A-4062-92B0-D5841FA2ABDB}" destId="{6CAC4197-F9BB-4963-BAF3-B24E7FDC3A08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E4C418-DDE0-4AD7-8038-4BBDE35B13C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DB941F94-E43E-4319-B144-F9FCBBDEC49D}">
      <dgm:prSet phldrT="[Text]" phldr="1"/>
      <dgm:spPr/>
      <dgm:t>
        <a:bodyPr/>
        <a:lstStyle/>
        <a:p>
          <a:endParaRPr lang="en-US" dirty="0"/>
        </a:p>
      </dgm:t>
    </dgm:pt>
    <dgm:pt modelId="{7FB9D10F-6FEE-4FF2-9A11-288FE86AD4FC}" type="sibTrans" cxnId="{06F3A281-6882-4C43-9434-236A7D360B56}">
      <dgm:prSet/>
      <dgm:spPr>
        <a:blipFill>
          <a:blip xmlns:r="http://schemas.openxmlformats.org/officeDocument/2006/relationships" r:embed="rId1"/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16B74924-F040-48A7-9E4E-AAC5CF180A45}" type="parTrans" cxnId="{06F3A281-6882-4C43-9434-236A7D360B56}">
      <dgm:prSet/>
      <dgm:spPr/>
      <dgm:t>
        <a:bodyPr/>
        <a:lstStyle/>
        <a:p>
          <a:endParaRPr lang="en-US"/>
        </a:p>
      </dgm:t>
    </dgm:pt>
    <dgm:pt modelId="{0970E64B-76B4-4592-B50C-E05673F7F3E5}" type="pres">
      <dgm:prSet presAssocID="{9DE4C418-DDE0-4AD7-8038-4BBDE35B13C5}" presName="Name0" presStyleCnt="0">
        <dgm:presLayoutVars>
          <dgm:chMax val="7"/>
          <dgm:chPref val="7"/>
          <dgm:dir/>
        </dgm:presLayoutVars>
      </dgm:prSet>
      <dgm:spPr/>
    </dgm:pt>
    <dgm:pt modelId="{A43EA646-826A-4062-92B0-D5841FA2ABDB}" type="pres">
      <dgm:prSet presAssocID="{9DE4C418-DDE0-4AD7-8038-4BBDE35B13C5}" presName="Name1" presStyleCnt="0"/>
      <dgm:spPr/>
    </dgm:pt>
    <dgm:pt modelId="{3478C436-6CEB-41FD-B78A-4B6CAC41B48D}" type="pres">
      <dgm:prSet presAssocID="{7FB9D10F-6FEE-4FF2-9A11-288FE86AD4FC}" presName="picture_1" presStyleCnt="0"/>
      <dgm:spPr/>
    </dgm:pt>
    <dgm:pt modelId="{E3E9A897-8C80-40A5-9A70-E7A78AD0D9AC}" type="pres">
      <dgm:prSet presAssocID="{7FB9D10F-6FEE-4FF2-9A11-288FE86AD4FC}" presName="pictureRepeatNode" presStyleLbl="alignImgPlace1" presStyleIdx="0" presStyleCnt="1" custScaleX="171570" custScaleY="171570"/>
      <dgm:spPr/>
    </dgm:pt>
    <dgm:pt modelId="{6CAC4197-F9BB-4963-BAF3-B24E7FDC3A08}" type="pres">
      <dgm:prSet presAssocID="{DB941F94-E43E-4319-B144-F9FCBBDEC49D}" presName="text_1" presStyleLbl="node1" presStyleIdx="0" presStyleCnt="0" custLinFactY="-97694" custLinFactNeighborX="-3100" custLinFactNeighborY="-100000">
        <dgm:presLayoutVars>
          <dgm:bulletEnabled val="1"/>
        </dgm:presLayoutVars>
      </dgm:prSet>
      <dgm:spPr/>
    </dgm:pt>
  </dgm:ptLst>
  <dgm:cxnLst>
    <dgm:cxn modelId="{4E523B28-9D11-4D44-8C05-DF58A7BFAD04}" type="presOf" srcId="{DB941F94-E43E-4319-B144-F9FCBBDEC49D}" destId="{6CAC4197-F9BB-4963-BAF3-B24E7FDC3A08}" srcOrd="0" destOrd="0" presId="urn:microsoft.com/office/officeart/2008/layout/CircularPictureCallout"/>
    <dgm:cxn modelId="{B8939E79-2883-46FD-9EC9-05FC3BF2865F}" type="presOf" srcId="{9DE4C418-DDE0-4AD7-8038-4BBDE35B13C5}" destId="{0970E64B-76B4-4592-B50C-E05673F7F3E5}" srcOrd="0" destOrd="0" presId="urn:microsoft.com/office/officeart/2008/layout/CircularPictureCallout"/>
    <dgm:cxn modelId="{06F3A281-6882-4C43-9434-236A7D360B56}" srcId="{9DE4C418-DDE0-4AD7-8038-4BBDE35B13C5}" destId="{DB941F94-E43E-4319-B144-F9FCBBDEC49D}" srcOrd="0" destOrd="0" parTransId="{16B74924-F040-48A7-9E4E-AAC5CF180A45}" sibTransId="{7FB9D10F-6FEE-4FF2-9A11-288FE86AD4FC}"/>
    <dgm:cxn modelId="{03166EAF-0789-45FC-AD31-A7134D966912}" type="presOf" srcId="{7FB9D10F-6FEE-4FF2-9A11-288FE86AD4FC}" destId="{E3E9A897-8C80-40A5-9A70-E7A78AD0D9AC}" srcOrd="0" destOrd="0" presId="urn:microsoft.com/office/officeart/2008/layout/CircularPictureCallout"/>
    <dgm:cxn modelId="{5635CB39-3A33-47C4-B95C-0461A76FF5CB}" type="presParOf" srcId="{0970E64B-76B4-4592-B50C-E05673F7F3E5}" destId="{A43EA646-826A-4062-92B0-D5841FA2ABDB}" srcOrd="0" destOrd="0" presId="urn:microsoft.com/office/officeart/2008/layout/CircularPictureCallout"/>
    <dgm:cxn modelId="{AFA6FDDA-9A21-4DFF-8422-AA97B0CA457F}" type="presParOf" srcId="{A43EA646-826A-4062-92B0-D5841FA2ABDB}" destId="{3478C436-6CEB-41FD-B78A-4B6CAC41B48D}" srcOrd="0" destOrd="0" presId="urn:microsoft.com/office/officeart/2008/layout/CircularPictureCallout"/>
    <dgm:cxn modelId="{C9075F19-8BAF-4C9F-A8B6-8FD25C6F3C98}" type="presParOf" srcId="{3478C436-6CEB-41FD-B78A-4B6CAC41B48D}" destId="{E3E9A897-8C80-40A5-9A70-E7A78AD0D9AC}" srcOrd="0" destOrd="0" presId="urn:microsoft.com/office/officeart/2008/layout/CircularPictureCallout"/>
    <dgm:cxn modelId="{FA1920D8-1066-4C64-A757-A692F2E35D9A}" type="presParOf" srcId="{A43EA646-826A-4062-92B0-D5841FA2ABDB}" destId="{6CAC4197-F9BB-4963-BAF3-B24E7FDC3A08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9A897-8C80-40A5-9A70-E7A78AD0D9AC}">
      <dsp:nvSpPr>
        <dsp:cNvPr id="0" name=""/>
        <dsp:cNvSpPr/>
      </dsp:nvSpPr>
      <dsp:spPr>
        <a:xfrm>
          <a:off x="50940" y="81845"/>
          <a:ext cx="614833" cy="614833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C4197-F9BB-4963-BAF3-B24E7FDC3A08}">
      <dsp:nvSpPr>
        <dsp:cNvPr id="0" name=""/>
        <dsp:cNvSpPr/>
      </dsp:nvSpPr>
      <dsp:spPr>
        <a:xfrm>
          <a:off x="236573" y="166582"/>
          <a:ext cx="229348" cy="1182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36573" y="166582"/>
        <a:ext cx="229348" cy="118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9A897-8C80-40A5-9A70-E7A78AD0D9AC}">
      <dsp:nvSpPr>
        <dsp:cNvPr id="0" name=""/>
        <dsp:cNvSpPr/>
      </dsp:nvSpPr>
      <dsp:spPr>
        <a:xfrm>
          <a:off x="50940" y="81845"/>
          <a:ext cx="614833" cy="614833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C4197-F9BB-4963-BAF3-B24E7FDC3A08}">
      <dsp:nvSpPr>
        <dsp:cNvPr id="0" name=""/>
        <dsp:cNvSpPr/>
      </dsp:nvSpPr>
      <dsp:spPr>
        <a:xfrm>
          <a:off x="236573" y="166582"/>
          <a:ext cx="229348" cy="1182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36573" y="166582"/>
        <a:ext cx="229348" cy="1182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9A897-8C80-40A5-9A70-E7A78AD0D9AC}">
      <dsp:nvSpPr>
        <dsp:cNvPr id="0" name=""/>
        <dsp:cNvSpPr/>
      </dsp:nvSpPr>
      <dsp:spPr>
        <a:xfrm>
          <a:off x="50940" y="81845"/>
          <a:ext cx="614833" cy="614833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C4197-F9BB-4963-BAF3-B24E7FDC3A08}">
      <dsp:nvSpPr>
        <dsp:cNvPr id="0" name=""/>
        <dsp:cNvSpPr/>
      </dsp:nvSpPr>
      <dsp:spPr>
        <a:xfrm>
          <a:off x="236573" y="166582"/>
          <a:ext cx="229348" cy="1182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36573" y="166582"/>
        <a:ext cx="229348" cy="1182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9A897-8C80-40A5-9A70-E7A78AD0D9AC}">
      <dsp:nvSpPr>
        <dsp:cNvPr id="0" name=""/>
        <dsp:cNvSpPr/>
      </dsp:nvSpPr>
      <dsp:spPr>
        <a:xfrm>
          <a:off x="50940" y="81845"/>
          <a:ext cx="614833" cy="614833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C4197-F9BB-4963-BAF3-B24E7FDC3A08}">
      <dsp:nvSpPr>
        <dsp:cNvPr id="0" name=""/>
        <dsp:cNvSpPr/>
      </dsp:nvSpPr>
      <dsp:spPr>
        <a:xfrm>
          <a:off x="236573" y="166582"/>
          <a:ext cx="229348" cy="1182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36573" y="166582"/>
        <a:ext cx="229348" cy="118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9A897-8C80-40A5-9A70-E7A78AD0D9AC}">
      <dsp:nvSpPr>
        <dsp:cNvPr id="0" name=""/>
        <dsp:cNvSpPr/>
      </dsp:nvSpPr>
      <dsp:spPr>
        <a:xfrm>
          <a:off x="50940" y="81845"/>
          <a:ext cx="614833" cy="614833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C4197-F9BB-4963-BAF3-B24E7FDC3A08}">
      <dsp:nvSpPr>
        <dsp:cNvPr id="0" name=""/>
        <dsp:cNvSpPr/>
      </dsp:nvSpPr>
      <dsp:spPr>
        <a:xfrm>
          <a:off x="236573" y="166582"/>
          <a:ext cx="229348" cy="1182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36573" y="166582"/>
        <a:ext cx="229348" cy="118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5E03C-1A47-4330-9C76-D25D565C8187}" type="datetimeFigureOut">
              <a:rPr lang="en-GB" smtClean="0"/>
              <a:t>08/02/2018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678DC-7C7A-45D0-A506-CD5141FE6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21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81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Our Trust has had to show resilience – </a:t>
            </a:r>
          </a:p>
          <a:p>
            <a:endParaRPr lang="en-GB" dirty="0"/>
          </a:p>
          <a:p>
            <a:r>
              <a:rPr lang="en-GB" dirty="0"/>
              <a:t>Fundamentally sharing in the same visions and values</a:t>
            </a:r>
          </a:p>
          <a:p>
            <a:endParaRPr lang="en-GB" dirty="0"/>
          </a:p>
          <a:p>
            <a:r>
              <a:rPr lang="en-GB" dirty="0"/>
              <a:t>Talk about those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7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609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Is it about protecting ourselves against the incessant changes that will be a realistic part of the profession in to the future?</a:t>
            </a:r>
          </a:p>
          <a:p>
            <a:r>
              <a:rPr lang="en-GB" sz="1400" dirty="0"/>
              <a:t>Is it about conforming and doing as we are told in order to reach outcomes?</a:t>
            </a:r>
          </a:p>
          <a:p>
            <a:r>
              <a:rPr lang="en-GB" sz="1400" dirty="0"/>
              <a:t>Is it about filling children with knowledge to pass a test?</a:t>
            </a:r>
          </a:p>
          <a:p>
            <a:endParaRPr lang="en-GB" sz="1400" dirty="0"/>
          </a:p>
          <a:p>
            <a:r>
              <a:rPr lang="en-GB" sz="1400" dirty="0"/>
              <a:t>All of the above, many schools would answer yes because of the high stakes environment we nowadays find ourselves operating in – all schools are measured on outcomes, however must this be at the cost of deep, meaningful thought provoking learning experiences?</a:t>
            </a:r>
          </a:p>
          <a:p>
            <a:endParaRPr lang="en-GB" sz="1400" dirty="0"/>
          </a:p>
          <a:p>
            <a:r>
              <a:rPr lang="en-GB" sz="1400" dirty="0"/>
              <a:t>Deeply committed – rigorous </a:t>
            </a:r>
          </a:p>
          <a:p>
            <a:r>
              <a:rPr lang="en-GB" sz="1400" dirty="0"/>
              <a:t>Own beliefs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77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Modelling and fostering resilience – ever changing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We do everything that we ought/required to be doing – it’s the how we do it that makes us different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Collaborative approach, additional strength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0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your most memorable moment(s) in your school days? </a:t>
            </a:r>
          </a:p>
          <a:p>
            <a:endParaRPr lang="en-GB" dirty="0"/>
          </a:p>
          <a:p>
            <a:r>
              <a:rPr lang="en-GB" dirty="0"/>
              <a:t>Who? What? Where? When? Why?</a:t>
            </a:r>
          </a:p>
          <a:p>
            <a:endParaRPr lang="en-GB" dirty="0"/>
          </a:p>
          <a:p>
            <a:r>
              <a:rPr lang="en-GB" dirty="0"/>
              <a:t>All schools have fundamentally the same values etc, they are all unique in the delivery of their curriculum. </a:t>
            </a:r>
          </a:p>
          <a:p>
            <a:endParaRPr lang="en-GB" dirty="0"/>
          </a:p>
          <a:p>
            <a:r>
              <a:rPr lang="en-GB" dirty="0"/>
              <a:t>High standards with outstanding progress for all groups of children including those with SEND etc</a:t>
            </a:r>
          </a:p>
          <a:p>
            <a:endParaRPr lang="en-GB" dirty="0"/>
          </a:p>
          <a:p>
            <a:r>
              <a:rPr lang="en-GB" dirty="0"/>
              <a:t>Those who don’t shine at the core areas have access to many other aspects of the curriculum – </a:t>
            </a:r>
            <a:r>
              <a:rPr lang="en-GB"/>
              <a:t>technology – smarter not harder</a:t>
            </a:r>
            <a:endParaRPr lang="en-GB" dirty="0"/>
          </a:p>
          <a:p>
            <a:endParaRPr lang="en-GB" dirty="0"/>
          </a:p>
          <a:p>
            <a:r>
              <a:rPr lang="en-GB" dirty="0"/>
              <a:t>Tailoring the visits and learning to the cohorts of children </a:t>
            </a:r>
          </a:p>
          <a:p>
            <a:endParaRPr lang="en-GB" dirty="0"/>
          </a:p>
          <a:p>
            <a:r>
              <a:rPr lang="en-GB" dirty="0"/>
              <a:t>Cultural experiences</a:t>
            </a:r>
          </a:p>
          <a:p>
            <a:endParaRPr lang="en-GB" dirty="0"/>
          </a:p>
          <a:p>
            <a:r>
              <a:rPr lang="en-GB" dirty="0"/>
              <a:t>Mixed aged children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44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8DC-7C7A-45D0-A506-CD5141FE6D4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58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5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9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5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9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3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8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6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A2E2-661D-F746-BFE7-F6694FDAFD4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60420-85BA-E449-8FCE-18DBBCF5E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7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3127"/>
            <a:ext cx="9144000" cy="4714873"/>
          </a:xfrm>
          <a:prstGeom prst="rect">
            <a:avLst/>
          </a:prstGeom>
        </p:spPr>
      </p:pic>
      <p:pic>
        <p:nvPicPr>
          <p:cNvPr id="10" name="Picture 9" descr="colour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9458"/>
            <a:ext cx="9144000" cy="2150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67356" y="5148699"/>
            <a:ext cx="74900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 </a:t>
            </a:r>
          </a:p>
          <a:p>
            <a:pPr algn="r">
              <a:lnSpc>
                <a:spcPct val="150000"/>
              </a:lnSpc>
            </a:pPr>
            <a:r>
              <a:rPr lang="en-GB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Friday 9</a:t>
            </a:r>
            <a:r>
              <a:rPr lang="en-GB" b="1" baseline="30000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th</a:t>
            </a:r>
            <a:r>
              <a:rPr lang="en-GB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 February 2018</a:t>
            </a:r>
            <a:endParaRPr lang="en-GB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396137"/>
            <a:ext cx="9144000" cy="154418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73059" y="799136"/>
            <a:ext cx="6653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</a:t>
            </a:r>
            <a:endParaRPr lang="en-GB" sz="20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7881" y="1383318"/>
            <a:ext cx="5228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NQT Conference</a:t>
            </a:r>
            <a:endParaRPr lang="en-GB" sz="16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98500" y="1247636"/>
            <a:ext cx="5280145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67355" y="3414751"/>
            <a:ext cx="74900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32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REMAINING RESILIENT &amp; </a:t>
            </a:r>
          </a:p>
          <a:p>
            <a:pPr algn="r"/>
            <a:r>
              <a:rPr lang="en-GB" sz="32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FOSTERING CREATIVITY</a:t>
            </a:r>
            <a:endParaRPr lang="en-GB" sz="32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239613-6CE2-4068-9991-593A45CCE0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0855" y="316627"/>
            <a:ext cx="1449150" cy="138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9458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6111370"/>
            <a:ext cx="9144000" cy="360682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02168" y="6174672"/>
            <a:ext cx="6746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  |  NQT Conference</a:t>
            </a:r>
            <a:endParaRPr lang="en-GB" sz="10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192" y="737130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A bit about us!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192" y="1586056"/>
            <a:ext cx="7936613" cy="3416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Swanland Primary School – 420+ children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Dunswell Academy – 100+ children</a:t>
            </a:r>
          </a:p>
          <a:p>
            <a:pPr>
              <a:lnSpc>
                <a:spcPct val="120000"/>
              </a:lnSpc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Soon to be…</a:t>
            </a:r>
          </a:p>
          <a:p>
            <a:pPr>
              <a:lnSpc>
                <a:spcPct val="120000"/>
              </a:lnSpc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Airmyn Park Primary School – 113+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Hook CE Primary School – 203+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95B350-E486-4C93-9C5C-27A1E7970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8046630"/>
              </p:ext>
            </p:extLst>
          </p:nvPr>
        </p:nvGraphicFramePr>
        <p:xfrm>
          <a:off x="290922" y="5897602"/>
          <a:ext cx="716715" cy="7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BAF978B-343C-43AD-9C00-A19B4DE4E856}"/>
              </a:ext>
            </a:extLst>
          </p:cNvPr>
          <p:cNvSpPr/>
          <p:nvPr/>
        </p:nvSpPr>
        <p:spPr>
          <a:xfrm>
            <a:off x="290922" y="5934419"/>
            <a:ext cx="716716" cy="71671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68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9458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6111370"/>
            <a:ext cx="9144000" cy="360682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02168" y="6174672"/>
            <a:ext cx="6746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  |  NQT Conference</a:t>
            </a:r>
            <a:endParaRPr lang="en-GB" sz="10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192" y="737130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A bit about us!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192" y="1586056"/>
            <a:ext cx="7936613" cy="3416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Ethos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Vision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Values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95B350-E486-4C93-9C5C-27A1E7970C73}"/>
              </a:ext>
            </a:extLst>
          </p:cNvPr>
          <p:cNvGraphicFramePr/>
          <p:nvPr>
            <p:extLst/>
          </p:nvPr>
        </p:nvGraphicFramePr>
        <p:xfrm>
          <a:off x="290922" y="5897602"/>
          <a:ext cx="716715" cy="7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BAF978B-343C-43AD-9C00-A19B4DE4E856}"/>
              </a:ext>
            </a:extLst>
          </p:cNvPr>
          <p:cNvSpPr/>
          <p:nvPr/>
        </p:nvSpPr>
        <p:spPr>
          <a:xfrm>
            <a:off x="290922" y="5934419"/>
            <a:ext cx="716716" cy="71671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68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9458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6111370"/>
            <a:ext cx="9144000" cy="360682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02168" y="6174672"/>
            <a:ext cx="6746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  |  NQT Conference</a:t>
            </a:r>
            <a:endParaRPr lang="en-GB" sz="10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95B350-E486-4C93-9C5C-27A1E7970C73}"/>
              </a:ext>
            </a:extLst>
          </p:cNvPr>
          <p:cNvGraphicFramePr/>
          <p:nvPr/>
        </p:nvGraphicFramePr>
        <p:xfrm>
          <a:off x="290922" y="5897602"/>
          <a:ext cx="716715" cy="7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BAF978B-343C-43AD-9C00-A19B4DE4E856}"/>
              </a:ext>
            </a:extLst>
          </p:cNvPr>
          <p:cNvSpPr/>
          <p:nvPr/>
        </p:nvSpPr>
        <p:spPr>
          <a:xfrm>
            <a:off x="290922" y="5934419"/>
            <a:ext cx="716716" cy="71671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CDFA90-7D7F-4F6B-A3E2-1DA5B51DA192}"/>
              </a:ext>
            </a:extLst>
          </p:cNvPr>
          <p:cNvSpPr txBox="1"/>
          <p:nvPr/>
        </p:nvSpPr>
        <p:spPr>
          <a:xfrm>
            <a:off x="655192" y="737130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Remaining Resilient 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19B90B-08DE-4D17-8940-90EC106E2587}"/>
              </a:ext>
            </a:extLst>
          </p:cNvPr>
          <p:cNvSpPr txBox="1"/>
          <p:nvPr/>
        </p:nvSpPr>
        <p:spPr>
          <a:xfrm>
            <a:off x="603693" y="1792508"/>
            <a:ext cx="7936613" cy="5192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So what does it really mean?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endParaRPr lang="en-GB" sz="2800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endParaRPr lang="en-GB" sz="2800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8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9458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6111370"/>
            <a:ext cx="9144000" cy="360682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02168" y="6174672"/>
            <a:ext cx="6746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  |  NQT Conference</a:t>
            </a:r>
            <a:endParaRPr lang="en-GB" sz="10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95B350-E486-4C93-9C5C-27A1E7970C73}"/>
              </a:ext>
            </a:extLst>
          </p:cNvPr>
          <p:cNvGraphicFramePr/>
          <p:nvPr/>
        </p:nvGraphicFramePr>
        <p:xfrm>
          <a:off x="290922" y="5897602"/>
          <a:ext cx="716715" cy="7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BAF978B-343C-43AD-9C00-A19B4DE4E856}"/>
              </a:ext>
            </a:extLst>
          </p:cNvPr>
          <p:cNvSpPr/>
          <p:nvPr/>
        </p:nvSpPr>
        <p:spPr>
          <a:xfrm>
            <a:off x="290922" y="5934419"/>
            <a:ext cx="716716" cy="71671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CDFA90-7D7F-4F6B-A3E2-1DA5B51DA192}"/>
              </a:ext>
            </a:extLst>
          </p:cNvPr>
          <p:cNvSpPr txBox="1"/>
          <p:nvPr/>
        </p:nvSpPr>
        <p:spPr>
          <a:xfrm>
            <a:off x="655192" y="737130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Remaining Resilient 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19B90B-08DE-4D17-8940-90EC106E2587}"/>
              </a:ext>
            </a:extLst>
          </p:cNvPr>
          <p:cNvSpPr txBox="1"/>
          <p:nvPr/>
        </p:nvSpPr>
        <p:spPr>
          <a:xfrm>
            <a:off x="603693" y="2909730"/>
            <a:ext cx="7936613" cy="5192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GB" sz="32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Be the champion for your children…</a:t>
            </a: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endParaRPr lang="en-GB" sz="3200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endParaRPr lang="en-GB" sz="3200" b="1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4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9458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6111370"/>
            <a:ext cx="9144000" cy="360682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02168" y="6174672"/>
            <a:ext cx="6746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Dyslexie" panose="02000000000000000000" pitchFamily="2" charset="0"/>
                <a:cs typeface="Times New Roman" pitchFamily="18" charset="0"/>
              </a:rPr>
              <a:t>SWANLAND EDUCATION TRUST  |  NQT Conference</a:t>
            </a:r>
            <a:endParaRPr lang="en-GB" sz="1000" dirty="0">
              <a:solidFill>
                <a:schemeClr val="bg1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95B350-E486-4C93-9C5C-27A1E7970C73}"/>
              </a:ext>
            </a:extLst>
          </p:cNvPr>
          <p:cNvGraphicFramePr/>
          <p:nvPr/>
        </p:nvGraphicFramePr>
        <p:xfrm>
          <a:off x="290922" y="5897602"/>
          <a:ext cx="716715" cy="7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BAF978B-343C-43AD-9C00-A19B4DE4E856}"/>
              </a:ext>
            </a:extLst>
          </p:cNvPr>
          <p:cNvSpPr/>
          <p:nvPr/>
        </p:nvSpPr>
        <p:spPr>
          <a:xfrm>
            <a:off x="290922" y="5934419"/>
            <a:ext cx="716716" cy="71671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CDFA90-7D7F-4F6B-A3E2-1DA5B51DA192}"/>
              </a:ext>
            </a:extLst>
          </p:cNvPr>
          <p:cNvSpPr txBox="1"/>
          <p:nvPr/>
        </p:nvSpPr>
        <p:spPr>
          <a:xfrm>
            <a:off x="655192" y="737130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Fostering Creativity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19B90B-08DE-4D17-8940-90EC106E2587}"/>
              </a:ext>
            </a:extLst>
          </p:cNvPr>
          <p:cNvSpPr txBox="1"/>
          <p:nvPr/>
        </p:nvSpPr>
        <p:spPr>
          <a:xfrm>
            <a:off x="603693" y="3009877"/>
            <a:ext cx="7936613" cy="8382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GB" sz="32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So what does this look like?</a:t>
            </a:r>
          </a:p>
        </p:txBody>
      </p:sp>
    </p:spTree>
    <p:extLst>
      <p:ext uri="{BB962C8B-B14F-4D97-AF65-F5344CB8AC3E}">
        <p14:creationId xmlns:p14="http://schemas.microsoft.com/office/powerpoint/2010/main" val="271768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0"/>
            <a:ext cx="9144000" cy="6887458"/>
            <a:chOff x="0" y="-29458"/>
            <a:chExt cx="9144000" cy="6887458"/>
          </a:xfrm>
        </p:grpSpPr>
        <p:sp>
          <p:nvSpPr>
            <p:cNvPr id="19" name="Rectangle 18"/>
            <p:cNvSpPr/>
            <p:nvPr/>
          </p:nvSpPr>
          <p:spPr>
            <a:xfrm rot="10800000">
              <a:off x="0" y="5266394"/>
              <a:ext cx="9144000" cy="1591606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78087"/>
              <a:ext cx="9144000" cy="4411412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alpha val="0"/>
                    <a:lumMod val="0"/>
                    <a:lumOff val="100000"/>
                  </a:schemeClr>
                </a:gs>
                <a:gs pos="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olour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9458"/>
              <a:ext cx="9144000" cy="215088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0" y="5479720"/>
            <a:ext cx="9144000" cy="687293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5192" y="2075954"/>
            <a:ext cx="7936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Thanks</a:t>
            </a:r>
            <a:endParaRPr lang="en-GB" sz="28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" y="5531568"/>
            <a:ext cx="9143999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SWANLAND EDUCATION TRUST</a:t>
            </a:r>
          </a:p>
          <a:p>
            <a:pPr algn="ctr">
              <a:lnSpc>
                <a:spcPct val="150000"/>
              </a:lnSpc>
            </a:pPr>
            <a:r>
              <a:rPr lang="en-GB" sz="1000" dirty="0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c/o </a:t>
            </a:r>
            <a:r>
              <a:rPr lang="en-GB" sz="1000" dirty="0" err="1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Swanland</a:t>
            </a:r>
            <a:r>
              <a:rPr lang="en-GB" sz="1000" dirty="0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 Primary School, Tranby Lane, </a:t>
            </a:r>
            <a:r>
              <a:rPr lang="en-GB" sz="1000" dirty="0" err="1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Swanland</a:t>
            </a:r>
            <a:r>
              <a:rPr lang="en-GB" sz="1000" dirty="0">
                <a:solidFill>
                  <a:schemeClr val="bg1"/>
                </a:solidFill>
                <a:latin typeface="Dyslexie" charset="0"/>
                <a:ea typeface="Dyslexie" charset="0"/>
                <a:cs typeface="Dyslexie" charset="0"/>
              </a:rPr>
              <a:t>, East Yorkshire, HU14 3NE  |  Telephone: 01482 231800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5192" y="6300716"/>
            <a:ext cx="7936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>
                <a:solidFill>
                  <a:srgbClr val="7030A0"/>
                </a:solidFill>
                <a:latin typeface="Dyslexie" panose="02000000000000000000" pitchFamily="2" charset="0"/>
                <a:cs typeface="Times New Roman" pitchFamily="18" charset="0"/>
              </a:rPr>
              <a:t>www.swanlandeducationtrust.co.uk</a:t>
            </a:r>
            <a:endParaRPr lang="en-GB" sz="1200" dirty="0">
              <a:solidFill>
                <a:srgbClr val="7030A0"/>
              </a:solidFill>
              <a:latin typeface="Dyslexie" panose="02000000000000000000" pitchFamily="2" charset="0"/>
              <a:cs typeface="Times New Roman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0004614-D025-40DE-BB71-BA688C316C17}"/>
              </a:ext>
            </a:extLst>
          </p:cNvPr>
          <p:cNvGrpSpPr/>
          <p:nvPr/>
        </p:nvGrpSpPr>
        <p:grpSpPr>
          <a:xfrm>
            <a:off x="3982123" y="4351937"/>
            <a:ext cx="1179751" cy="1179751"/>
            <a:chOff x="3982123" y="4316884"/>
            <a:chExt cx="1179751" cy="117975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EF91EB7-BB30-4CCE-B2C7-2B8F9BE02F0C}"/>
                </a:ext>
              </a:extLst>
            </p:cNvPr>
            <p:cNvSpPr/>
            <p:nvPr/>
          </p:nvSpPr>
          <p:spPr>
            <a:xfrm>
              <a:off x="4040835" y="4372332"/>
              <a:ext cx="1062329" cy="1062329"/>
            </a:xfrm>
            <a:prstGeom prst="ellipse">
              <a:avLst/>
            </a:prstGeom>
            <a:blipFill>
              <a:blip r:embed="rId4"/>
              <a:srcRect/>
              <a:stretch>
                <a:fillRect l="-2000" r="-2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892C093-CF81-4FF0-A03D-66A83966BC06}"/>
                </a:ext>
              </a:extLst>
            </p:cNvPr>
            <p:cNvSpPr/>
            <p:nvPr/>
          </p:nvSpPr>
          <p:spPr>
            <a:xfrm>
              <a:off x="3982123" y="4316884"/>
              <a:ext cx="1179751" cy="1179751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122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1228</TotalTime>
  <Words>403</Words>
  <Application>Microsoft Office PowerPoint</Application>
  <PresentationFormat>On-screen Show (4:3)</PresentationFormat>
  <Paragraphs>80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Dyslexie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Crook</dc:creator>
  <cp:lastModifiedBy>Christopher Huscroft</cp:lastModifiedBy>
  <cp:revision>30</cp:revision>
  <cp:lastPrinted>2018-02-09T07:49:07Z</cp:lastPrinted>
  <dcterms:created xsi:type="dcterms:W3CDTF">2016-11-02T06:32:00Z</dcterms:created>
  <dcterms:modified xsi:type="dcterms:W3CDTF">2018-02-09T07:50:02Z</dcterms:modified>
</cp:coreProperties>
</file>