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2" r:id="rId2"/>
    <p:sldId id="273" r:id="rId3"/>
    <p:sldId id="277" r:id="rId4"/>
    <p:sldId id="285" r:id="rId5"/>
    <p:sldId id="278" r:id="rId6"/>
    <p:sldId id="280" r:id="rId7"/>
    <p:sldId id="282" r:id="rId8"/>
    <p:sldId id="283" r:id="rId9"/>
    <p:sldId id="284" r:id="rId10"/>
    <p:sldId id="281" r:id="rId11"/>
    <p:sldId id="271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E36C-CC12-4BDD-ADF8-838BC27EF74C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B8DA4-F5AE-4F63-8C9C-686D7B061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3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8DA4-F5AE-4F63-8C9C-686D7B061A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7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8DA4-F5AE-4F63-8C9C-686D7B061A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0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8DA4-F5AE-4F63-8C9C-686D7B061A2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45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8DA4-F5AE-4F63-8C9C-686D7B061A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07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8DA4-F5AE-4F63-8C9C-686D7B061A2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5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8DA4-F5AE-4F63-8C9C-686D7B061A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729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8DA4-F5AE-4F63-8C9C-686D7B061A2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41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A6B-94D4-4C31-B330-6F45EB74024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4C5-DF64-493C-B1C4-7B62E2EA3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75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A6B-94D4-4C31-B330-6F45EB74024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4C5-DF64-493C-B1C4-7B62E2EA3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82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A6B-94D4-4C31-B330-6F45EB74024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4C5-DF64-493C-B1C4-7B62E2EA3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A6B-94D4-4C31-B330-6F45EB74024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4C5-DF64-493C-B1C4-7B62E2EA3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14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A6B-94D4-4C31-B330-6F45EB74024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4C5-DF64-493C-B1C4-7B62E2EA3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0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A6B-94D4-4C31-B330-6F45EB74024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4C5-DF64-493C-B1C4-7B62E2EA3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10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A6B-94D4-4C31-B330-6F45EB74024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4C5-DF64-493C-B1C4-7B62E2EA3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5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A6B-94D4-4C31-B330-6F45EB74024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4C5-DF64-493C-B1C4-7B62E2EA3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6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A6B-94D4-4C31-B330-6F45EB74024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4C5-DF64-493C-B1C4-7B62E2EA3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19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A6B-94D4-4C31-B330-6F45EB74024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4C5-DF64-493C-B1C4-7B62E2EA3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4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CA6B-94D4-4C31-B330-6F45EB74024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674C5-DF64-493C-B1C4-7B62E2EA3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7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CA6B-94D4-4C31-B330-6F45EB740249}" type="datetimeFigureOut">
              <a:rPr lang="en-GB" smtClean="0"/>
              <a:t>08/02/2018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674C5-DF64-493C-B1C4-7B62E2EA3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7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hyperlink" Target="mailto:sarah.taylor@hcandl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255"/>
            <a:ext cx="1433513" cy="4981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7820" y="479715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FORMAL LEARNING AT FERENS ART GALLERY </a:t>
            </a:r>
            <a:endParaRPr lang="en-GB" sz="32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1" b="21344"/>
          <a:stretch/>
        </p:blipFill>
        <p:spPr>
          <a:xfrm>
            <a:off x="2411760" y="408321"/>
            <a:ext cx="4572000" cy="424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255"/>
            <a:ext cx="1433513" cy="498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8224" y="296736"/>
            <a:ext cx="2057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ACTIVITY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1262757" y="1143607"/>
            <a:ext cx="2449038" cy="1981919"/>
            <a:chOff x="110905570" y="108738885"/>
            <a:chExt cx="2442315" cy="2009938"/>
          </a:xfrm>
        </p:grpSpPr>
        <p:pic>
          <p:nvPicPr>
            <p:cNvPr id="6147" name="Picture 3" descr="2005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81" t="6984" r="17950" b="15790"/>
            <a:stretch>
              <a:fillRect/>
            </a:stretch>
          </p:blipFill>
          <p:spPr bwMode="auto">
            <a:xfrm>
              <a:off x="111692103" y="108738885"/>
              <a:ext cx="775730" cy="1982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6148" name="Picture 4" descr="2005"/>
            <p:cNvPicPr>
              <a:picLocks noChangeAspect="1" noChangeArrowheads="1"/>
            </p:cNvPicPr>
            <p:nvPr/>
          </p:nvPicPr>
          <p:blipFill>
            <a:blip r:embed="rId5" cstate="print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4" t="7315" r="17233" b="17070"/>
            <a:stretch>
              <a:fillRect/>
            </a:stretch>
          </p:blipFill>
          <p:spPr bwMode="auto">
            <a:xfrm>
              <a:off x="112583791" y="108739546"/>
              <a:ext cx="764094" cy="1980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6149" name="Picture 5" descr="St Benedict"/>
            <p:cNvPicPr>
              <a:picLocks noChangeAspect="1" noChangeArrowheads="1"/>
            </p:cNvPicPr>
            <p:nvPr/>
          </p:nvPicPr>
          <p:blipFill>
            <a:blip r:embed="rId6" cstate="print">
              <a:lum bright="2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05570" y="108739546"/>
              <a:ext cx="793966" cy="200927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6150" name="Picture 6" descr="Danaë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" t="4289"/>
          <a:stretch>
            <a:fillRect/>
          </a:stretch>
        </p:blipFill>
        <p:spPr bwMode="auto">
          <a:xfrm>
            <a:off x="4801167" y="1251787"/>
            <a:ext cx="223043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The Transfigur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65136"/>
            <a:ext cx="1850434" cy="280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5508104" y="4667427"/>
            <a:ext cx="2755900" cy="1758950"/>
            <a:chOff x="105189204" y="106764022"/>
            <a:chExt cx="9949468" cy="6842501"/>
          </a:xfrm>
        </p:grpSpPr>
        <p:pic>
          <p:nvPicPr>
            <p:cNvPr id="6153" name="Picture 9" descr="AMM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89204" y="106802523"/>
              <a:ext cx="3059696" cy="680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6154" name="Picture 10" descr="AMM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467819" y="106764022"/>
              <a:ext cx="2670853" cy="6803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 flipH="1">
              <a:off x="108746223" y="108043580"/>
              <a:ext cx="3638350" cy="5313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Hercules and MELEAGER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Antonio MARAgliano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ahoma" pitchFamily="34" charset="0"/>
                  <a:cs typeface="Arial" pitchFamily="34" charset="0"/>
                </a:rPr>
                <a:t>C.1700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156" name="Picture 12" descr="The Annunciat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65136"/>
            <a:ext cx="2022475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The Annunciation"/>
          <p:cNvPicPr>
            <a:picLocks noChangeAspect="1" noChangeArrowheads="1"/>
          </p:cNvPicPr>
          <p:nvPr/>
        </p:nvPicPr>
        <p:blipFill>
          <a:blip r:embed="rId1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68760"/>
            <a:ext cx="1451051" cy="299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0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255"/>
            <a:ext cx="1433513" cy="498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48478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SARAH TAYLOR – ARTS AND HERITAGE PROJECT DEVELOPER </a:t>
            </a:r>
          </a:p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sarah.taylor@hcandl.co.uk</a:t>
            </a:r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80" y="2090134"/>
            <a:ext cx="5958408" cy="39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255"/>
            <a:ext cx="1433513" cy="498183"/>
          </a:xfrm>
          <a:prstGeom prst="rect">
            <a:avLst/>
          </a:prstGeom>
        </p:spPr>
      </p:pic>
      <p:pic>
        <p:nvPicPr>
          <p:cNvPr id="1026" name="Picture 2" descr="Z:\File Sharing\FERENS ART GALLERY\2017 Photography\Kevin Ladden - Gallery Shots\laddenpix-add8bc\Ferens views-39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/>
          <a:stretch/>
        </p:blipFill>
        <p:spPr bwMode="auto">
          <a:xfrm>
            <a:off x="5364088" y="534193"/>
            <a:ext cx="315247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8119" y="4553829"/>
            <a:ext cx="5001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ARE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 GALLERIES STILL </a:t>
            </a: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RELEVANT TODAY? </a:t>
            </a:r>
          </a:p>
          <a:p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IS IT IMPORTANT THAT SCHOOL CHILDREN ARE GIVEN THE OPPORTUNITY TO VISIT ART GALLERIES? 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47517" y="988565"/>
            <a:ext cx="44644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Ferens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Art Gallery opened to the public in 1927, ninety-one years ago. </a:t>
            </a:r>
          </a:p>
          <a:p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Thomas Robinson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Ferens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 had made his fortune working for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Reckitts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paid for its’ construction and initially filled it with artworks he had himself purchased including popular gems of the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Ferens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collection “The Sirens” and “The Lion at Home”. </a:t>
            </a:r>
          </a:p>
          <a:p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GB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Ferens</a:t>
            </a: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death in 1930 he left an endowment that ensures that artworks can be bought and the gallery kept as a free resource for the people of Hull even in today’s modern climate, with other cities being forced to sell their collections in the face of cuts and austerity. 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37368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FERENS ART GALLERY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255"/>
            <a:ext cx="1433513" cy="498183"/>
          </a:xfrm>
          <a:prstGeom prst="rect">
            <a:avLst/>
          </a:prstGeom>
        </p:spPr>
      </p:pic>
      <p:pic>
        <p:nvPicPr>
          <p:cNvPr id="4" name="Picture 2" descr="https://pbs.twimg.com/media/CxUVrW5W8AQTEL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0828"/>
            <a:ext cx="55046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052736"/>
            <a:ext cx="580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SESSIONS DEVISED THROUGH  CONSULTATION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1880828"/>
            <a:ext cx="2520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FERENS CULTURAL STEERING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TEACHERS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 CONSULTATION   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47" y="924589"/>
            <a:ext cx="3819749" cy="5728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0907" y="222663"/>
            <a:ext cx="2864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4048" y="34197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CAN’T BE REPLICATED IN SCHOOL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698" y="142148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IMMERSIVE ENVIRONMENT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57262" y="176831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HAND ACCESS TO THE ART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70369" y="450912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SPACES 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8930" y="607215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 WORK CAN BE INSPIRED BY ART ON DISPLAY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80994" y="537321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SPACE (PSED, PHYSICAL DEVELOPMENT)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35900" y="2052014"/>
            <a:ext cx="6270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SPENT MOVING ABOUT</a:t>
            </a:r>
          </a:p>
          <a:p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255"/>
            <a:ext cx="1433513" cy="4981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80112" y="80743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LINKS TO ART AS A CAREER PATH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607" y="3142709"/>
            <a:ext cx="2781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FAMILIES JUST DON’T VISIT GALLERIES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5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255"/>
            <a:ext cx="1433513" cy="498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60" y="1556789"/>
            <a:ext cx="4787728" cy="2264865"/>
          </a:xfrm>
          <a:prstGeom prst="rect">
            <a:avLst/>
          </a:prstGeom>
        </p:spPr>
      </p:pic>
      <p:pic>
        <p:nvPicPr>
          <p:cNvPr id="3076" name="Picture 4" descr="Image result for gold gold gold bik van der pol fere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0"/>
            <a:ext cx="3397296" cy="226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582" y="4008801"/>
            <a:ext cx="821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SCHOOLS SESSIONS ARE EMBEDDED INTO THE FERENS COLLECTION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360" y="4437112"/>
            <a:ext cx="7740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SESSIONS FOLLOW THE CHRONOLOGICAL FORMAT OF THE PERMANANT COLLECTION AS THEY TRAVERSE THROUGH THE GALLERY</a:t>
            </a:r>
          </a:p>
          <a:p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CONFIDENCE AND OWNERSHIP OF THEIR GALLERY</a:t>
            </a:r>
          </a:p>
          <a:p>
            <a:endPara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 HOW WESTERN EUROPEAN ART HAS DEVELOPED FROM 1320- PRESENT DAY </a:t>
            </a:r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08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255"/>
            <a:ext cx="1433513" cy="498183"/>
          </a:xfrm>
          <a:prstGeom prst="rect">
            <a:avLst/>
          </a:prstGeom>
        </p:spPr>
      </p:pic>
      <p:pic>
        <p:nvPicPr>
          <p:cNvPr id="3074" name="Picture 2" descr="Z:\EDUCATION\GRANTS &amp; COMMISSIONING\HL Internal Grants\FERENS\The Studio\Ferens Studio pics\laddenpix-22e59d\Icons-7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3" y="1345892"/>
            <a:ext cx="3700217" cy="24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385" y="97655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THINK!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600502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INSPIRE!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33809" y="343574"/>
            <a:ext cx="3504357" cy="2924944"/>
            <a:chOff x="5133809" y="343574"/>
            <a:chExt cx="3504357" cy="2924944"/>
          </a:xfrm>
        </p:grpSpPr>
        <p:pic>
          <p:nvPicPr>
            <p:cNvPr id="4097" name="Picture 1" descr="Z:\EDUCATION\GRANTS &amp; COMMISSIONING\HL Internal Grants\FERENS\The Studio\Ferens Studio pics\laddenpix-22e59d\Icons-753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809" y="343574"/>
              <a:ext cx="1950202" cy="29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621942" y="155035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MAKE!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25998" y="4374396"/>
            <a:ext cx="3118410" cy="2360050"/>
            <a:chOff x="5125998" y="4374396"/>
            <a:chExt cx="3118410" cy="2360050"/>
          </a:xfrm>
        </p:grpSpPr>
        <p:sp>
          <p:nvSpPr>
            <p:cNvPr id="6" name="TextBox 5"/>
            <p:cNvSpPr txBox="1"/>
            <p:nvPr/>
          </p:nvSpPr>
          <p:spPr>
            <a:xfrm>
              <a:off x="6228184" y="636511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SHOW!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098" name="Picture 2" descr="Z:\EDUCATION\GRANTS &amp; COMMISSIONING\HL Internal Grants\FERENS\The Studio\Ferens Studio pics\Ferens kids 23-1-17-478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998" y="4374396"/>
              <a:ext cx="2991888" cy="1994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0" name="Picture 4" descr="Every Picture Tells a Story 02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2" t="-223" r="19629" b="223"/>
          <a:stretch/>
        </p:blipFill>
        <p:spPr bwMode="auto">
          <a:xfrm>
            <a:off x="1331640" y="4077072"/>
            <a:ext cx="3066220" cy="199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 IN THE LIFE OF AN ARTIST </a:t>
            </a:r>
            <a:b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SECONDARY AND PRIMARY 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255"/>
            <a:ext cx="1433513" cy="4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FOUNDATIONS OF ART 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255"/>
            <a:ext cx="1433513" cy="498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2" r="33333"/>
          <a:stretch/>
        </p:blipFill>
        <p:spPr>
          <a:xfrm>
            <a:off x="2980117" y="1268760"/>
            <a:ext cx="2588552" cy="5015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909" y="2708920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COLOUR 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37592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TEXTURE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218570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371388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8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 ART AND JOURNEYS IN ART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30120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GALLERY SESSIONS FOR KS1 AND 2 </a:t>
            </a:r>
            <a:endParaRPr lang="en-GB" sz="24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0" t="20159" r="21942" b="4762"/>
          <a:stretch/>
        </p:blipFill>
        <p:spPr>
          <a:xfrm>
            <a:off x="611560" y="1264566"/>
            <a:ext cx="2147866" cy="401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59"/>
          <a:stretch/>
        </p:blipFill>
        <p:spPr>
          <a:xfrm>
            <a:off x="2987824" y="1264566"/>
            <a:ext cx="5405435" cy="401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310</Words>
  <Application>Microsoft Office PowerPoint</Application>
  <PresentationFormat>On-screen Show (4:3)</PresentationFormat>
  <Paragraphs>60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IN THE LIFE OF AN ARTIST  SECONDARY AND PRIMARY </vt:lpstr>
      <vt:lpstr>FOUNDATIONS OF ART </vt:lpstr>
      <vt:lpstr>DISCOVER ART AND JOURNEYS IN ART</vt:lpstr>
      <vt:lpstr>PowerPoint Presentation</vt:lpstr>
      <vt:lpstr>PowerPoint Presentation</vt:lpstr>
    </vt:vector>
  </TitlesOfParts>
  <Company>Hull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Sarah</dc:creator>
  <cp:lastModifiedBy>Taylor Sarah</cp:lastModifiedBy>
  <cp:revision>73</cp:revision>
  <cp:lastPrinted>2017-10-05T13:59:21Z</cp:lastPrinted>
  <dcterms:created xsi:type="dcterms:W3CDTF">2017-01-09T18:01:15Z</dcterms:created>
  <dcterms:modified xsi:type="dcterms:W3CDTF">2018-02-08T17:46:57Z</dcterms:modified>
</cp:coreProperties>
</file>