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86" r:id="rId4"/>
    <p:sldId id="259" r:id="rId5"/>
    <p:sldId id="261" r:id="rId6"/>
    <p:sldId id="263" r:id="rId7"/>
    <p:sldId id="279" r:id="rId8"/>
    <p:sldId id="264" r:id="rId9"/>
    <p:sldId id="274" r:id="rId10"/>
    <p:sldId id="281" r:id="rId11"/>
    <p:sldId id="287" r:id="rId12"/>
    <p:sldId id="288" r:id="rId13"/>
    <p:sldId id="265" r:id="rId14"/>
    <p:sldId id="280" r:id="rId15"/>
    <p:sldId id="267" r:id="rId16"/>
    <p:sldId id="282" r:id="rId17"/>
    <p:sldId id="268" r:id="rId18"/>
    <p:sldId id="269" r:id="rId19"/>
    <p:sldId id="283" r:id="rId20"/>
    <p:sldId id="284" r:id="rId21"/>
    <p:sldId id="27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 autoAdjust="0"/>
    <p:restoredTop sz="81528" autoAdjust="0"/>
  </p:normalViewPr>
  <p:slideViewPr>
    <p:cSldViewPr>
      <p:cViewPr varScale="1">
        <p:scale>
          <a:sx n="61" d="100"/>
          <a:sy n="61" d="100"/>
        </p:scale>
        <p:origin x="78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F23E0-396D-4166-8233-8C6664CF4326}" type="datetimeFigureOut">
              <a:rPr lang="en-GB" smtClean="0"/>
              <a:t>29/01/2016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C06FD4-F073-4307-9017-DC46770D72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952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06FD4-F073-4307-9017-DC46770D72E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3913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D47CAF-A3DC-476E-BA32-B5C49791261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347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06FD4-F073-4307-9017-DC46770D72E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850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06FD4-F073-4307-9017-DC46770D72E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150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E46A-E554-4944-8C5D-69A991BE8FEB}" type="datetimeFigureOut">
              <a:rPr lang="en-GB" smtClean="0"/>
              <a:t>29/01/2016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12876-D390-4DDC-ABB0-EE1ED99CB4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139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E46A-E554-4944-8C5D-69A991BE8FEB}" type="datetimeFigureOut">
              <a:rPr lang="en-GB" smtClean="0"/>
              <a:t>29/01/2016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12876-D390-4DDC-ABB0-EE1ED99CB4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4614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E46A-E554-4944-8C5D-69A991BE8FEB}" type="datetimeFigureOut">
              <a:rPr lang="en-GB" smtClean="0"/>
              <a:t>29/01/2016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12876-D390-4DDC-ABB0-EE1ED99CB4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149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E46A-E554-4944-8C5D-69A991BE8FEB}" type="datetimeFigureOut">
              <a:rPr lang="en-GB" smtClean="0"/>
              <a:t>29/01/2016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12876-D390-4DDC-ABB0-EE1ED99CB4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327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E46A-E554-4944-8C5D-69A991BE8FEB}" type="datetimeFigureOut">
              <a:rPr lang="en-GB" smtClean="0"/>
              <a:t>29/01/2016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12876-D390-4DDC-ABB0-EE1ED99CB4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228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E46A-E554-4944-8C5D-69A991BE8FEB}" type="datetimeFigureOut">
              <a:rPr lang="en-GB" smtClean="0"/>
              <a:t>29/01/2016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12876-D390-4DDC-ABB0-EE1ED99CB4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898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E46A-E554-4944-8C5D-69A991BE8FEB}" type="datetimeFigureOut">
              <a:rPr lang="en-GB" smtClean="0"/>
              <a:t>29/01/2016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12876-D390-4DDC-ABB0-EE1ED99CB4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006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E46A-E554-4944-8C5D-69A991BE8FEB}" type="datetimeFigureOut">
              <a:rPr lang="en-GB" smtClean="0"/>
              <a:t>29/01/2016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12876-D390-4DDC-ABB0-EE1ED99CB4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212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E46A-E554-4944-8C5D-69A991BE8FEB}" type="datetimeFigureOut">
              <a:rPr lang="en-GB" smtClean="0"/>
              <a:t>29/01/2016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12876-D390-4DDC-ABB0-EE1ED99CB4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182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E46A-E554-4944-8C5D-69A991BE8FEB}" type="datetimeFigureOut">
              <a:rPr lang="en-GB" smtClean="0"/>
              <a:t>29/01/2016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12876-D390-4DDC-ABB0-EE1ED99CB4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093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E46A-E554-4944-8C5D-69A991BE8FEB}" type="datetimeFigureOut">
              <a:rPr lang="en-GB" smtClean="0"/>
              <a:t>29/01/2016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12876-D390-4DDC-ABB0-EE1ED99CB4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402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2E46A-E554-4944-8C5D-69A991BE8FEB}" type="datetimeFigureOut">
              <a:rPr lang="en-GB" smtClean="0"/>
              <a:t>29/01/2016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12876-D390-4DDC-ABB0-EE1ED99CB4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80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470025"/>
          </a:xfrm>
        </p:spPr>
        <p:txBody>
          <a:bodyPr/>
          <a:lstStyle/>
          <a:p>
            <a:r>
              <a:rPr lang="en-GB" dirty="0" smtClean="0"/>
              <a:t>So what are you expecting?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2564904"/>
            <a:ext cx="6400800" cy="1752600"/>
          </a:xfrm>
        </p:spPr>
        <p:txBody>
          <a:bodyPr/>
          <a:lstStyle/>
          <a:p>
            <a:r>
              <a:rPr lang="en-GB" dirty="0" smtClean="0"/>
              <a:t>A PowerPoint to tell you all about teaching….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148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6600" dirty="0" smtClean="0"/>
              <a:t>Challenge </a:t>
            </a:r>
          </a:p>
          <a:p>
            <a:pPr marL="0" indent="0">
              <a:buNone/>
            </a:pPr>
            <a:endParaRPr lang="en-GB" sz="6600" dirty="0" smtClean="0"/>
          </a:p>
          <a:p>
            <a:pPr marL="0" indent="0">
              <a:buNone/>
            </a:pPr>
            <a:r>
              <a:rPr lang="en-GB" sz="6600" dirty="0" smtClean="0"/>
              <a:t>Skills</a:t>
            </a:r>
          </a:p>
          <a:p>
            <a:pPr marL="0" indent="0">
              <a:buNone/>
            </a:pPr>
            <a:endParaRPr lang="en-GB" sz="6600" dirty="0" smtClean="0"/>
          </a:p>
          <a:p>
            <a:pPr marL="0" indent="0">
              <a:buNone/>
            </a:pPr>
            <a:r>
              <a:rPr lang="en-GB" sz="6600" dirty="0" smtClean="0"/>
              <a:t>Apply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254647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GB" dirty="0" smtClean="0"/>
              <a:t>So what makes a great learner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</a:pPr>
            <a:r>
              <a:rPr lang="en-US" dirty="0"/>
              <a:t>Confidence</a:t>
            </a:r>
            <a:endParaRPr lang="en-GB" dirty="0"/>
          </a:p>
          <a:p>
            <a:pPr>
              <a:spcBef>
                <a:spcPts val="0"/>
              </a:spcBef>
            </a:pPr>
            <a:r>
              <a:rPr lang="en-US" dirty="0"/>
              <a:t>Resilience  </a:t>
            </a:r>
            <a:endParaRPr lang="en-GB" dirty="0"/>
          </a:p>
          <a:p>
            <a:pPr>
              <a:spcBef>
                <a:spcPts val="0"/>
              </a:spcBef>
            </a:pPr>
            <a:r>
              <a:rPr lang="en-US" dirty="0"/>
              <a:t>Independent thinking</a:t>
            </a:r>
          </a:p>
          <a:p>
            <a:pPr>
              <a:spcBef>
                <a:spcPts val="0"/>
              </a:spcBef>
            </a:pPr>
            <a:r>
              <a:rPr lang="en-US" dirty="0"/>
              <a:t>Making links</a:t>
            </a:r>
            <a:endParaRPr lang="en-GB" dirty="0"/>
          </a:p>
          <a:p>
            <a:pPr>
              <a:spcBef>
                <a:spcPts val="0"/>
              </a:spcBef>
            </a:pPr>
            <a:r>
              <a:rPr lang="it-IT" dirty="0"/>
              <a:t>Questioning</a:t>
            </a:r>
            <a:endParaRPr lang="en-GB" dirty="0"/>
          </a:p>
          <a:p>
            <a:pPr>
              <a:spcBef>
                <a:spcPts val="0"/>
              </a:spcBef>
            </a:pPr>
            <a:r>
              <a:rPr lang="en-GB" dirty="0"/>
              <a:t>Reflection</a:t>
            </a:r>
          </a:p>
          <a:p>
            <a:pPr>
              <a:spcBef>
                <a:spcPts val="0"/>
              </a:spcBef>
            </a:pPr>
            <a:r>
              <a:rPr lang="fr-FR" dirty="0"/>
              <a:t>Collaboration</a:t>
            </a:r>
            <a:endParaRPr lang="en-GB" dirty="0"/>
          </a:p>
          <a:p>
            <a:pPr>
              <a:spcBef>
                <a:spcPts val="0"/>
              </a:spcBef>
            </a:pPr>
            <a:r>
              <a:rPr lang="en-US" dirty="0"/>
              <a:t>Taking risks</a:t>
            </a:r>
          </a:p>
          <a:p>
            <a:pPr>
              <a:spcBef>
                <a:spcPts val="0"/>
              </a:spcBef>
            </a:pPr>
            <a:r>
              <a:rPr lang="en-GB" dirty="0"/>
              <a:t>Perseverance</a:t>
            </a:r>
            <a:r>
              <a:rPr lang="fr-FR" dirty="0"/>
              <a:t>  - ‘not </a:t>
            </a:r>
            <a:r>
              <a:rPr lang="fr-FR" dirty="0" err="1"/>
              <a:t>there</a:t>
            </a:r>
            <a:r>
              <a:rPr lang="fr-FR" dirty="0"/>
              <a:t> </a:t>
            </a:r>
            <a:r>
              <a:rPr lang="fr-FR" dirty="0" err="1"/>
              <a:t>yet</a:t>
            </a:r>
            <a:r>
              <a:rPr lang="fr-FR" dirty="0"/>
              <a:t>’ attitude</a:t>
            </a:r>
            <a:endParaRPr lang="en-GB" dirty="0"/>
          </a:p>
          <a:p>
            <a:pPr>
              <a:spcBef>
                <a:spcPts val="0"/>
              </a:spcBef>
            </a:pPr>
            <a:r>
              <a:rPr lang="en-GB" dirty="0"/>
              <a:t>Noticing things that are happening around them</a:t>
            </a:r>
          </a:p>
          <a:p>
            <a:pPr>
              <a:spcBef>
                <a:spcPts val="0"/>
              </a:spcBef>
            </a:pPr>
            <a:r>
              <a:rPr lang="en-US" dirty="0"/>
              <a:t>Managing their own distraction </a:t>
            </a:r>
            <a:endParaRPr lang="en-GB" dirty="0"/>
          </a:p>
          <a:p>
            <a:pPr>
              <a:spcBef>
                <a:spcPts val="0"/>
              </a:spcBef>
            </a:pPr>
            <a:r>
              <a:rPr lang="en-US" dirty="0"/>
              <a:t>Taking pride in what they do</a:t>
            </a:r>
          </a:p>
          <a:p>
            <a:pPr>
              <a:spcBef>
                <a:spcPts val="0"/>
              </a:spcBef>
            </a:pPr>
            <a:r>
              <a:rPr lang="en-US" dirty="0"/>
              <a:t>Resourcefulness</a:t>
            </a:r>
          </a:p>
          <a:p>
            <a:pPr>
              <a:spcBef>
                <a:spcPts val="0"/>
              </a:spcBef>
            </a:pPr>
            <a:r>
              <a:rPr lang="en-US" dirty="0"/>
              <a:t>Having high expectations of themselves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922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owles\Downloads\IMG_0074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2" t="23233" r="4849" b="3636"/>
          <a:stretch/>
        </p:blipFill>
        <p:spPr bwMode="auto">
          <a:xfrm>
            <a:off x="821190" y="260648"/>
            <a:ext cx="7501620" cy="586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76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7200" dirty="0" smtClean="0"/>
              <a:t>Transition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287523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Working Together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In the beginning…..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Reading </a:t>
            </a:r>
          </a:p>
          <a:p>
            <a:pPr marL="0" indent="0">
              <a:buNone/>
            </a:pPr>
            <a:r>
              <a:rPr lang="en-GB" dirty="0" smtClean="0"/>
              <a:t>PE</a:t>
            </a:r>
          </a:p>
          <a:p>
            <a:pPr marL="0" indent="0">
              <a:buNone/>
            </a:pPr>
            <a:r>
              <a:rPr lang="en-GB" dirty="0" smtClean="0"/>
              <a:t>Science</a:t>
            </a:r>
          </a:p>
          <a:p>
            <a:pPr marL="0" indent="0">
              <a:buNone/>
            </a:pPr>
            <a:r>
              <a:rPr lang="en-GB" dirty="0" smtClean="0"/>
              <a:t>Fitness</a:t>
            </a:r>
          </a:p>
          <a:p>
            <a:pPr marL="0" indent="0">
              <a:buNone/>
            </a:pPr>
            <a:r>
              <a:rPr lang="en-GB" dirty="0" smtClean="0"/>
              <a:t>Fixed Term Exclusions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515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Make a Difference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968552"/>
          </a:xfrm>
        </p:spPr>
        <p:txBody>
          <a:bodyPr>
            <a:normAutofit lnSpcReduction="10000"/>
          </a:bodyPr>
          <a:lstStyle/>
          <a:p>
            <a:r>
              <a:rPr lang="en-GB" sz="4000" dirty="0" smtClean="0"/>
              <a:t>Take Risks Be different </a:t>
            </a:r>
          </a:p>
          <a:p>
            <a:r>
              <a:rPr lang="en-GB" sz="4000" dirty="0" smtClean="0"/>
              <a:t>Care</a:t>
            </a:r>
          </a:p>
          <a:p>
            <a:r>
              <a:rPr lang="en-GB" sz="4000" dirty="0" smtClean="0"/>
              <a:t>Be proud</a:t>
            </a:r>
          </a:p>
          <a:p>
            <a:r>
              <a:rPr lang="en-GB" sz="4000" dirty="0" smtClean="0"/>
              <a:t>Learn to accept you will never finish</a:t>
            </a:r>
          </a:p>
          <a:p>
            <a:r>
              <a:rPr lang="en-GB" sz="4000" dirty="0" smtClean="0"/>
              <a:t>Accept support</a:t>
            </a:r>
          </a:p>
          <a:p>
            <a:r>
              <a:rPr lang="en-GB" sz="4000" dirty="0" smtClean="0"/>
              <a:t>Be happy</a:t>
            </a:r>
          </a:p>
          <a:p>
            <a:r>
              <a:rPr lang="en-GB" sz="4000" dirty="0" smtClean="0"/>
              <a:t>Learn to act </a:t>
            </a:r>
          </a:p>
          <a:p>
            <a:endParaRPr lang="en-GB" sz="4000" dirty="0"/>
          </a:p>
          <a:p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91874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u="sng" dirty="0" smtClean="0"/>
              <a:t>DON’T ALLOW A CULTURE OF SAYING:</a:t>
            </a:r>
            <a:br>
              <a:rPr lang="en-GB" u="sng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268760"/>
            <a:ext cx="8229600" cy="4896544"/>
          </a:xfrm>
        </p:spPr>
        <p:txBody>
          <a:bodyPr>
            <a:normAutofit fontScale="32500" lnSpcReduction="20000"/>
          </a:bodyPr>
          <a:lstStyle/>
          <a:p>
            <a:r>
              <a:rPr lang="en-GB" sz="123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OUR CHILDREN CAN’T…</a:t>
            </a:r>
          </a:p>
          <a:p>
            <a:r>
              <a:rPr lang="en-GB" sz="12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OUR PARENTS WOULDN’T…</a:t>
            </a:r>
          </a:p>
          <a:p>
            <a:r>
              <a:rPr lang="en-GB" sz="123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THAT’S NOT POSSIBLE…</a:t>
            </a:r>
          </a:p>
          <a:p>
            <a:r>
              <a:rPr lang="en-GB" sz="12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IT COSTS TOO MUCH…</a:t>
            </a:r>
          </a:p>
          <a:p>
            <a:r>
              <a:rPr lang="en-GB" sz="123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CHILDREN DON’T RESPECT</a:t>
            </a:r>
          </a:p>
          <a:p>
            <a:r>
              <a:rPr lang="en-GB" sz="12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HE/SHE IS NAUGHTY/BADLY BEHAVED</a:t>
            </a:r>
          </a:p>
          <a:p>
            <a:pPr marL="0" indent="0">
              <a:buNone/>
            </a:pPr>
            <a:endParaRPr lang="en-GB" sz="3600" dirty="0" smtClean="0"/>
          </a:p>
          <a:p>
            <a:pPr marL="0" indent="0">
              <a:buNone/>
            </a:pPr>
            <a:endParaRPr lang="en-GB" sz="3600" dirty="0"/>
          </a:p>
          <a:p>
            <a:pPr marL="0" indent="0">
              <a:buNone/>
            </a:pPr>
            <a:endParaRPr lang="en-GB" sz="3600" dirty="0" smtClean="0"/>
          </a:p>
          <a:p>
            <a:pPr marL="0" indent="0">
              <a:buNone/>
            </a:pPr>
            <a:r>
              <a:rPr lang="en-GB" sz="3600" dirty="0" smtClean="0"/>
              <a:t> </a:t>
            </a:r>
          </a:p>
          <a:p>
            <a:pPr marL="0" indent="0">
              <a:buNone/>
            </a:pPr>
            <a:endParaRPr lang="en-GB" sz="3600" dirty="0" smtClean="0"/>
          </a:p>
          <a:p>
            <a:pPr marL="0" indent="0">
              <a:buNone/>
            </a:pP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02803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T:\2015 - 2016\Dinner Hall Photos\IMG_06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06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T:\2015 - 2016\YMCA Sept 2015\YMCA September 2015 0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0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6216" y="1600200"/>
            <a:ext cx="2170584" cy="4525963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026" name="Picture 2" descr="T:\2015 - 2016\YMCA Sept 2015\Sarah's Photos\IMG_05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08" y="728700"/>
            <a:ext cx="6480720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42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9552" y="332656"/>
            <a:ext cx="8229600" cy="5904656"/>
          </a:xfrm>
        </p:spPr>
        <p:txBody>
          <a:bodyPr>
            <a:normAutofit/>
          </a:bodyPr>
          <a:lstStyle/>
          <a:p>
            <a:r>
              <a:rPr lang="en-GB" sz="4400" dirty="0" smtClean="0"/>
              <a:t>Well teaching is easy!</a:t>
            </a:r>
          </a:p>
          <a:p>
            <a:pPr marL="0" indent="0">
              <a:buNone/>
            </a:pPr>
            <a:endParaRPr lang="en-GB" sz="4400" dirty="0" smtClean="0"/>
          </a:p>
          <a:p>
            <a:r>
              <a:rPr lang="en-GB" sz="4400" dirty="0" smtClean="0"/>
              <a:t>Teaching to learn is more challenging!</a:t>
            </a:r>
          </a:p>
          <a:p>
            <a:pPr marL="0" indent="0">
              <a:buNone/>
            </a:pPr>
            <a:endParaRPr lang="en-GB" sz="4400" dirty="0" smtClean="0"/>
          </a:p>
          <a:p>
            <a:r>
              <a:rPr lang="en-GB" sz="4400" dirty="0" smtClean="0"/>
              <a:t>Transition seems almost impossible!</a:t>
            </a:r>
          </a:p>
        </p:txBody>
      </p:sp>
    </p:spTree>
    <p:extLst>
      <p:ext uri="{BB962C8B-B14F-4D97-AF65-F5344CB8AC3E}">
        <p14:creationId xmlns:p14="http://schemas.microsoft.com/office/powerpoint/2010/main" val="175052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Swimming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3600400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641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PROUD!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2120" y="1600200"/>
            <a:ext cx="331236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b="1" dirty="0" smtClean="0"/>
              <a:t>Performing is their interview!</a:t>
            </a:r>
            <a:endParaRPr lang="en-GB" sz="4800" b="1" dirty="0"/>
          </a:p>
        </p:txBody>
      </p:sp>
      <p:pic>
        <p:nvPicPr>
          <p:cNvPr id="3075" name="Picture 3" descr="C:\Users\fawns\AppData\Local\Microsoft\Windows\Temporary Internet Files\Content.Outlook\RQAA0XW4\IMG_558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5112568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18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Meet Ben </a:t>
            </a:r>
            <a:endParaRPr lang="en-GB" dirty="0"/>
          </a:p>
        </p:txBody>
      </p:sp>
      <p:pic>
        <p:nvPicPr>
          <p:cNvPr id="1026" name="Picture 2" descr="C:\Users\fawns\Desktop\imagesATYEFSY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96753"/>
            <a:ext cx="3744416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64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sz="2400" dirty="0" smtClean="0"/>
              <a:t>FSM – so Ben was ½ as likely to achieve 5a*-C GCSEs including English and mathematics</a:t>
            </a:r>
          </a:p>
          <a:p>
            <a:r>
              <a:rPr lang="en-GB" sz="2400" dirty="0"/>
              <a:t>N</a:t>
            </a:r>
            <a:r>
              <a:rPr lang="en-GB" sz="2400" dirty="0" smtClean="0"/>
              <a:t>either parent was working so Ben was much more likely to have challenging behaviour at 5 years old</a:t>
            </a:r>
          </a:p>
          <a:p>
            <a:r>
              <a:rPr lang="en-GB" sz="2400" dirty="0" smtClean="0"/>
              <a:t>Socially disadvantaged – 50% start with delayed language and so Ben’s </a:t>
            </a:r>
            <a:r>
              <a:rPr lang="en-GB" sz="2400" dirty="0"/>
              <a:t>l</a:t>
            </a:r>
            <a:r>
              <a:rPr lang="en-GB" sz="2400" dirty="0" smtClean="0"/>
              <a:t>anguage delay would significantly impact on his attainment</a:t>
            </a:r>
          </a:p>
          <a:p>
            <a:r>
              <a:rPr lang="en-GB" sz="2400" dirty="0" smtClean="0"/>
              <a:t>½ of 10 and 11 year old boys on FSM are not at the standard for mathematics and English – so </a:t>
            </a:r>
            <a:r>
              <a:rPr lang="en-GB" sz="2400" dirty="0"/>
              <a:t>B</a:t>
            </a:r>
            <a:r>
              <a:rPr lang="en-GB" sz="2400" dirty="0" smtClean="0"/>
              <a:t>en would not be secondary ready</a:t>
            </a:r>
          </a:p>
          <a:p>
            <a:r>
              <a:rPr lang="en-GB" sz="2400" dirty="0" smtClean="0"/>
              <a:t>Summer born children get consistently lower results and tend to be more unhappy with less chance of getting into high performing universities…..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21944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16633"/>
            <a:ext cx="8496944" cy="1080120"/>
          </a:xfrm>
        </p:spPr>
        <p:txBody>
          <a:bodyPr>
            <a:normAutofit fontScale="90000"/>
          </a:bodyPr>
          <a:lstStyle/>
          <a:p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600" b="1" dirty="0" smtClean="0"/>
              <a:t>So begin with a passion and </a:t>
            </a:r>
            <a:r>
              <a:rPr lang="en-GB" sz="3600" b="1" dirty="0"/>
              <a:t>y</a:t>
            </a:r>
            <a:r>
              <a:rPr lang="en-GB" sz="3600" b="1" dirty="0" smtClean="0"/>
              <a:t>our own vision!</a:t>
            </a:r>
            <a:br>
              <a:rPr lang="en-GB" sz="3600" b="1" dirty="0" smtClean="0"/>
            </a:br>
            <a:endParaRPr lang="en-GB" sz="36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84784"/>
            <a:ext cx="7272338" cy="3959225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23528" y="52292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b="1" dirty="0" smtClean="0"/>
              <a:t>My Journey!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297004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7200" dirty="0" smtClean="0"/>
              <a:t>Immersive Learning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42831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 descr="C:\Users\fawns\AppData\Local\Microsoft\Windows\Temporary Internet Files\Content.Outlook\RQAA0XW4\IMG_00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14111"/>
            <a:ext cx="9144000" cy="682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50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7200" dirty="0" smtClean="0"/>
              <a:t>Teaching Children To Learn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221923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481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Teaching Children To Learn</a:t>
            </a:r>
            <a:br>
              <a:rPr lang="en-GB" dirty="0" smtClean="0"/>
            </a:br>
            <a:r>
              <a:rPr lang="en-GB" dirty="0" smtClean="0"/>
              <a:t>Metacognition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M</a:t>
            </a:r>
            <a:r>
              <a:rPr lang="en-GB" dirty="0" smtClean="0"/>
              <a:t>astery – </a:t>
            </a:r>
            <a:r>
              <a:rPr lang="en-GB" i="1" dirty="0" smtClean="0"/>
              <a:t>a deeper understanding of a concept</a:t>
            </a:r>
          </a:p>
          <a:p>
            <a:pPr marL="0" indent="0" algn="ctr">
              <a:buNone/>
            </a:pPr>
            <a:r>
              <a:rPr lang="en-GB" dirty="0" smtClean="0"/>
              <a:t>"I can drive a car!“</a:t>
            </a:r>
          </a:p>
          <a:p>
            <a:pPr marL="0" indent="0">
              <a:buNone/>
            </a:pPr>
            <a:r>
              <a:rPr lang="en-GB" dirty="0" smtClean="0"/>
              <a:t>How much support is needed? 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 	LOTS 			SOME		NONE</a:t>
            </a:r>
            <a:endParaRPr lang="en-GB" dirty="0"/>
          </a:p>
        </p:txBody>
      </p:sp>
      <p:pic>
        <p:nvPicPr>
          <p:cNvPr id="1026" name="Picture 2" descr="C:\Users\caulft\AppData\Local\Microsoft\Windows\Temporary Internet Files\Content.IE5\5JTE3M5N\car_clipart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290783"/>
            <a:ext cx="2354102" cy="235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aulft\AppData\Local\Microsoft\Windows\Temporary Internet Files\Content.IE5\7ZXXAGA6\2412997688_209d8446c0_z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92" y="4384944"/>
            <a:ext cx="3244709" cy="228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caulft\AppData\Local\Microsoft\Windows\Temporary Internet Files\Content.IE5\4872BI6G\new20girl20cartoon2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159" y="4653136"/>
            <a:ext cx="2684325" cy="2013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01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305</Words>
  <Application>Microsoft Office PowerPoint</Application>
  <PresentationFormat>On-screen Show (4:3)</PresentationFormat>
  <Paragraphs>77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So what are you expecting?</vt:lpstr>
      <vt:lpstr>PowerPoint Presentation</vt:lpstr>
      <vt:lpstr>Meet Ben </vt:lpstr>
      <vt:lpstr>PowerPoint Presentation</vt:lpstr>
      <vt:lpstr> So begin with a passion and your own vision! </vt:lpstr>
      <vt:lpstr>PowerPoint Presentation</vt:lpstr>
      <vt:lpstr>PowerPoint Presentation</vt:lpstr>
      <vt:lpstr>PowerPoint Presentation</vt:lpstr>
      <vt:lpstr>Teaching Children To Learn Metacognition </vt:lpstr>
      <vt:lpstr>PowerPoint Presentation</vt:lpstr>
      <vt:lpstr>So what makes a great learner</vt:lpstr>
      <vt:lpstr>PowerPoint Presentation</vt:lpstr>
      <vt:lpstr>PowerPoint Presentation</vt:lpstr>
      <vt:lpstr>Working Together</vt:lpstr>
      <vt:lpstr>Make a Difference</vt:lpstr>
      <vt:lpstr>DON’T ALLOW A CULTURE OF SAYING: </vt:lpstr>
      <vt:lpstr>PowerPoint Presentation</vt:lpstr>
      <vt:lpstr>PowerPoint Presentation</vt:lpstr>
      <vt:lpstr>PowerPoint Presentation</vt:lpstr>
      <vt:lpstr>Swimming</vt:lpstr>
      <vt:lpstr>PROUD!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 what are you expecting?</dc:title>
  <dc:creator>Sandra Fawn</dc:creator>
  <cp:lastModifiedBy>Wendy M Jolliffe</cp:lastModifiedBy>
  <cp:revision>17</cp:revision>
  <dcterms:created xsi:type="dcterms:W3CDTF">2015-12-30T21:23:02Z</dcterms:created>
  <dcterms:modified xsi:type="dcterms:W3CDTF">2016-01-29T14:40:50Z</dcterms:modified>
</cp:coreProperties>
</file>