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41"/>
  </p:notesMasterIdLst>
  <p:handoutMasterIdLst>
    <p:handoutMasterId r:id="rId42"/>
  </p:handoutMasterIdLst>
  <p:sldIdLst>
    <p:sldId id="265" r:id="rId3"/>
    <p:sldId id="341" r:id="rId4"/>
    <p:sldId id="342" r:id="rId5"/>
    <p:sldId id="343" r:id="rId6"/>
    <p:sldId id="344" r:id="rId7"/>
    <p:sldId id="345" r:id="rId8"/>
    <p:sldId id="346" r:id="rId9"/>
    <p:sldId id="347" r:id="rId10"/>
    <p:sldId id="348" r:id="rId11"/>
    <p:sldId id="349" r:id="rId12"/>
    <p:sldId id="351" r:id="rId13"/>
    <p:sldId id="352" r:id="rId14"/>
    <p:sldId id="353" r:id="rId15"/>
    <p:sldId id="354" r:id="rId16"/>
    <p:sldId id="355" r:id="rId17"/>
    <p:sldId id="356" r:id="rId18"/>
    <p:sldId id="357" r:id="rId19"/>
    <p:sldId id="358" r:id="rId20"/>
    <p:sldId id="359" r:id="rId21"/>
    <p:sldId id="360" r:id="rId22"/>
    <p:sldId id="362" r:id="rId23"/>
    <p:sldId id="361" r:id="rId24"/>
    <p:sldId id="331" r:id="rId25"/>
    <p:sldId id="371" r:id="rId26"/>
    <p:sldId id="365" r:id="rId27"/>
    <p:sldId id="366" r:id="rId28"/>
    <p:sldId id="367" r:id="rId29"/>
    <p:sldId id="368" r:id="rId30"/>
    <p:sldId id="369" r:id="rId31"/>
    <p:sldId id="364" r:id="rId32"/>
    <p:sldId id="336" r:id="rId33"/>
    <p:sldId id="372" r:id="rId34"/>
    <p:sldId id="370" r:id="rId35"/>
    <p:sldId id="337" r:id="rId36"/>
    <p:sldId id="363" r:id="rId37"/>
    <p:sldId id="373" r:id="rId38"/>
    <p:sldId id="338" r:id="rId39"/>
    <p:sldId id="33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719" autoAdjust="0"/>
  </p:normalViewPr>
  <p:slideViewPr>
    <p:cSldViewPr snapToGrid="0" showGuides="1">
      <p:cViewPr varScale="1">
        <p:scale>
          <a:sx n="74" d="100"/>
          <a:sy n="74" d="100"/>
        </p:scale>
        <p:origin x="372" y="7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1FBDE-CADF-483D-8409-08D64AC6B654}" type="doc">
      <dgm:prSet loTypeId="urn:microsoft.com/office/officeart/2005/8/layout/pyramid2" loCatId="pyramid" qsTypeId="urn:microsoft.com/office/officeart/2005/8/quickstyle/simple1" qsCatId="simple" csTypeId="urn:microsoft.com/office/officeart/2005/8/colors/colorful4" csCatId="colorful" phldr="1"/>
      <dgm:spPr/>
    </dgm:pt>
    <dgm:pt modelId="{8878458F-AF77-44EB-A675-4DED45FC17D9}">
      <dgm:prSet phldrT="[Text]"/>
      <dgm:spPr/>
      <dgm:t>
        <a:bodyPr/>
        <a:lstStyle/>
        <a:p>
          <a:r>
            <a:rPr lang="en-GB" dirty="0" smtClean="0"/>
            <a:t>Learning in another language</a:t>
          </a:r>
          <a:endParaRPr lang="en-GB" dirty="0"/>
        </a:p>
      </dgm:t>
    </dgm:pt>
    <dgm:pt modelId="{68472678-2C5F-44B4-92AE-283C4FEE1794}" type="parTrans" cxnId="{0919E82C-DBE9-43F4-B2E2-4A408C4B0DB4}">
      <dgm:prSet/>
      <dgm:spPr/>
      <dgm:t>
        <a:bodyPr/>
        <a:lstStyle/>
        <a:p>
          <a:endParaRPr lang="en-GB"/>
        </a:p>
      </dgm:t>
    </dgm:pt>
    <dgm:pt modelId="{A3C37760-90F9-45F2-8779-A30B4DFB84E6}" type="sibTrans" cxnId="{0919E82C-DBE9-43F4-B2E2-4A408C4B0DB4}">
      <dgm:prSet/>
      <dgm:spPr/>
      <dgm:t>
        <a:bodyPr/>
        <a:lstStyle/>
        <a:p>
          <a:endParaRPr lang="en-GB"/>
        </a:p>
      </dgm:t>
    </dgm:pt>
    <dgm:pt modelId="{6A82ED5C-3F3C-4203-A18C-32FB79643D5E}">
      <dgm:prSet phldrT="[Text]"/>
      <dgm:spPr/>
      <dgm:t>
        <a:bodyPr/>
        <a:lstStyle/>
        <a:p>
          <a:r>
            <a:rPr lang="en-GB" dirty="0" smtClean="0"/>
            <a:t>Learn through another language</a:t>
          </a:r>
          <a:endParaRPr lang="en-GB" dirty="0"/>
        </a:p>
      </dgm:t>
    </dgm:pt>
    <dgm:pt modelId="{A124DF66-F32E-4C52-BF7A-28CF91CE0C14}" type="parTrans" cxnId="{542F03B8-97E8-4C04-AB77-E15C91E2F54D}">
      <dgm:prSet/>
      <dgm:spPr/>
      <dgm:t>
        <a:bodyPr/>
        <a:lstStyle/>
        <a:p>
          <a:endParaRPr lang="en-GB"/>
        </a:p>
      </dgm:t>
    </dgm:pt>
    <dgm:pt modelId="{57F57B5F-7503-4EB9-A5C0-376C17B6A50E}" type="sibTrans" cxnId="{542F03B8-97E8-4C04-AB77-E15C91E2F54D}">
      <dgm:prSet/>
      <dgm:spPr/>
      <dgm:t>
        <a:bodyPr/>
        <a:lstStyle/>
        <a:p>
          <a:endParaRPr lang="en-GB"/>
        </a:p>
      </dgm:t>
    </dgm:pt>
    <dgm:pt modelId="{C8B657CB-71DC-4DBC-985C-431A0329B0BB}">
      <dgm:prSet phldrT="[Text]"/>
      <dgm:spPr/>
      <dgm:t>
        <a:bodyPr/>
        <a:lstStyle/>
        <a:p>
          <a:r>
            <a:rPr lang="en-GB" dirty="0" smtClean="0"/>
            <a:t>Come from backgrounds and communities = different understandings and expectations of education</a:t>
          </a:r>
          <a:endParaRPr lang="en-GB" dirty="0"/>
        </a:p>
      </dgm:t>
    </dgm:pt>
    <dgm:pt modelId="{B28B7C88-267C-4B1F-9BD9-2F6B0C90C178}" type="parTrans" cxnId="{371B1AE5-C19E-4EF2-9A89-25E4DCF1C465}">
      <dgm:prSet/>
      <dgm:spPr/>
      <dgm:t>
        <a:bodyPr/>
        <a:lstStyle/>
        <a:p>
          <a:endParaRPr lang="en-GB"/>
        </a:p>
      </dgm:t>
    </dgm:pt>
    <dgm:pt modelId="{1B507F3C-01BC-4453-ADE6-734F1BBC13F7}" type="sibTrans" cxnId="{371B1AE5-C19E-4EF2-9A89-25E4DCF1C465}">
      <dgm:prSet/>
      <dgm:spPr/>
      <dgm:t>
        <a:bodyPr/>
        <a:lstStyle/>
        <a:p>
          <a:endParaRPr lang="en-GB"/>
        </a:p>
      </dgm:t>
    </dgm:pt>
    <dgm:pt modelId="{6B166E34-7D07-40B5-B7F4-F1C79FE518FA}" type="pres">
      <dgm:prSet presAssocID="{DA61FBDE-CADF-483D-8409-08D64AC6B654}" presName="compositeShape" presStyleCnt="0">
        <dgm:presLayoutVars>
          <dgm:dir/>
          <dgm:resizeHandles/>
        </dgm:presLayoutVars>
      </dgm:prSet>
      <dgm:spPr/>
    </dgm:pt>
    <dgm:pt modelId="{F8D8E725-3D4F-4E4A-B83C-823FF0544A2C}" type="pres">
      <dgm:prSet presAssocID="{DA61FBDE-CADF-483D-8409-08D64AC6B654}" presName="pyramid" presStyleLbl="node1" presStyleIdx="0" presStyleCnt="1"/>
      <dgm:spPr/>
      <dgm:t>
        <a:bodyPr/>
        <a:lstStyle/>
        <a:p>
          <a:endParaRPr lang="en-GB"/>
        </a:p>
      </dgm:t>
    </dgm:pt>
    <dgm:pt modelId="{90AD4B31-7F4D-4829-8A95-D433BBFF3E2D}" type="pres">
      <dgm:prSet presAssocID="{DA61FBDE-CADF-483D-8409-08D64AC6B654}" presName="theList" presStyleCnt="0"/>
      <dgm:spPr/>
    </dgm:pt>
    <dgm:pt modelId="{EF341DDE-BEFF-4FF8-AA97-9BCA7BE6E493}" type="pres">
      <dgm:prSet presAssocID="{8878458F-AF77-44EB-A675-4DED45FC17D9}" presName="aNode" presStyleLbl="fgAcc1" presStyleIdx="0" presStyleCnt="3">
        <dgm:presLayoutVars>
          <dgm:bulletEnabled val="1"/>
        </dgm:presLayoutVars>
      </dgm:prSet>
      <dgm:spPr/>
      <dgm:t>
        <a:bodyPr/>
        <a:lstStyle/>
        <a:p>
          <a:endParaRPr lang="en-GB"/>
        </a:p>
      </dgm:t>
    </dgm:pt>
    <dgm:pt modelId="{758C5029-54DF-47BD-93B7-2A8030797F99}" type="pres">
      <dgm:prSet presAssocID="{8878458F-AF77-44EB-A675-4DED45FC17D9}" presName="aSpace" presStyleCnt="0"/>
      <dgm:spPr/>
    </dgm:pt>
    <dgm:pt modelId="{C7A3F194-DD44-4151-B254-5EED0A6467D0}" type="pres">
      <dgm:prSet presAssocID="{6A82ED5C-3F3C-4203-A18C-32FB79643D5E}" presName="aNode" presStyleLbl="fgAcc1" presStyleIdx="1" presStyleCnt="3">
        <dgm:presLayoutVars>
          <dgm:bulletEnabled val="1"/>
        </dgm:presLayoutVars>
      </dgm:prSet>
      <dgm:spPr/>
      <dgm:t>
        <a:bodyPr/>
        <a:lstStyle/>
        <a:p>
          <a:endParaRPr lang="en-GB"/>
        </a:p>
      </dgm:t>
    </dgm:pt>
    <dgm:pt modelId="{1582DA9C-282F-447B-875A-57089ED6A3DE}" type="pres">
      <dgm:prSet presAssocID="{6A82ED5C-3F3C-4203-A18C-32FB79643D5E}" presName="aSpace" presStyleCnt="0"/>
      <dgm:spPr/>
    </dgm:pt>
    <dgm:pt modelId="{503BD2B2-65C6-4D72-BC6E-B27E6201B747}" type="pres">
      <dgm:prSet presAssocID="{C8B657CB-71DC-4DBC-985C-431A0329B0BB}" presName="aNode" presStyleLbl="fgAcc1" presStyleIdx="2" presStyleCnt="3">
        <dgm:presLayoutVars>
          <dgm:bulletEnabled val="1"/>
        </dgm:presLayoutVars>
      </dgm:prSet>
      <dgm:spPr/>
      <dgm:t>
        <a:bodyPr/>
        <a:lstStyle/>
        <a:p>
          <a:endParaRPr lang="en-GB"/>
        </a:p>
      </dgm:t>
    </dgm:pt>
    <dgm:pt modelId="{8EF22F2F-CE8B-4C5E-9DE4-784AC43DFF4F}" type="pres">
      <dgm:prSet presAssocID="{C8B657CB-71DC-4DBC-985C-431A0329B0BB}" presName="aSpace" presStyleCnt="0"/>
      <dgm:spPr/>
    </dgm:pt>
  </dgm:ptLst>
  <dgm:cxnLst>
    <dgm:cxn modelId="{A9343104-DB0E-4FE2-AC15-88A3C199AAB8}" type="presOf" srcId="{6A82ED5C-3F3C-4203-A18C-32FB79643D5E}" destId="{C7A3F194-DD44-4151-B254-5EED0A6467D0}" srcOrd="0" destOrd="0" presId="urn:microsoft.com/office/officeart/2005/8/layout/pyramid2"/>
    <dgm:cxn modelId="{0919E82C-DBE9-43F4-B2E2-4A408C4B0DB4}" srcId="{DA61FBDE-CADF-483D-8409-08D64AC6B654}" destId="{8878458F-AF77-44EB-A675-4DED45FC17D9}" srcOrd="0" destOrd="0" parTransId="{68472678-2C5F-44B4-92AE-283C4FEE1794}" sibTransId="{A3C37760-90F9-45F2-8779-A30B4DFB84E6}"/>
    <dgm:cxn modelId="{542F03B8-97E8-4C04-AB77-E15C91E2F54D}" srcId="{DA61FBDE-CADF-483D-8409-08D64AC6B654}" destId="{6A82ED5C-3F3C-4203-A18C-32FB79643D5E}" srcOrd="1" destOrd="0" parTransId="{A124DF66-F32E-4C52-BF7A-28CF91CE0C14}" sibTransId="{57F57B5F-7503-4EB9-A5C0-376C17B6A50E}"/>
    <dgm:cxn modelId="{371B1AE5-C19E-4EF2-9A89-25E4DCF1C465}" srcId="{DA61FBDE-CADF-483D-8409-08D64AC6B654}" destId="{C8B657CB-71DC-4DBC-985C-431A0329B0BB}" srcOrd="2" destOrd="0" parTransId="{B28B7C88-267C-4B1F-9BD9-2F6B0C90C178}" sibTransId="{1B507F3C-01BC-4453-ADE6-734F1BBC13F7}"/>
    <dgm:cxn modelId="{8D96168F-8A51-437C-AF4B-050356FA2A17}" type="presOf" srcId="{DA61FBDE-CADF-483D-8409-08D64AC6B654}" destId="{6B166E34-7D07-40B5-B7F4-F1C79FE518FA}" srcOrd="0" destOrd="0" presId="urn:microsoft.com/office/officeart/2005/8/layout/pyramid2"/>
    <dgm:cxn modelId="{AA50A936-8F10-4C2E-A8B9-563C3AD0C22C}" type="presOf" srcId="{C8B657CB-71DC-4DBC-985C-431A0329B0BB}" destId="{503BD2B2-65C6-4D72-BC6E-B27E6201B747}" srcOrd="0" destOrd="0" presId="urn:microsoft.com/office/officeart/2005/8/layout/pyramid2"/>
    <dgm:cxn modelId="{78AF8EFF-4013-4859-B3CF-E3094D0FCD9C}" type="presOf" srcId="{8878458F-AF77-44EB-A675-4DED45FC17D9}" destId="{EF341DDE-BEFF-4FF8-AA97-9BCA7BE6E493}" srcOrd="0" destOrd="0" presId="urn:microsoft.com/office/officeart/2005/8/layout/pyramid2"/>
    <dgm:cxn modelId="{4E29CBE1-3B17-41B9-A3DA-E8A7E5480637}" type="presParOf" srcId="{6B166E34-7D07-40B5-B7F4-F1C79FE518FA}" destId="{F8D8E725-3D4F-4E4A-B83C-823FF0544A2C}" srcOrd="0" destOrd="0" presId="urn:microsoft.com/office/officeart/2005/8/layout/pyramid2"/>
    <dgm:cxn modelId="{E509C2C7-D5EB-4730-9124-A5784A123E6D}" type="presParOf" srcId="{6B166E34-7D07-40B5-B7F4-F1C79FE518FA}" destId="{90AD4B31-7F4D-4829-8A95-D433BBFF3E2D}" srcOrd="1" destOrd="0" presId="urn:microsoft.com/office/officeart/2005/8/layout/pyramid2"/>
    <dgm:cxn modelId="{B9665C86-893C-4FCF-8CD0-E41D2B5053F9}" type="presParOf" srcId="{90AD4B31-7F4D-4829-8A95-D433BBFF3E2D}" destId="{EF341DDE-BEFF-4FF8-AA97-9BCA7BE6E493}" srcOrd="0" destOrd="0" presId="urn:microsoft.com/office/officeart/2005/8/layout/pyramid2"/>
    <dgm:cxn modelId="{909CADAB-E00C-413E-96CF-16A335F4119F}" type="presParOf" srcId="{90AD4B31-7F4D-4829-8A95-D433BBFF3E2D}" destId="{758C5029-54DF-47BD-93B7-2A8030797F99}" srcOrd="1" destOrd="0" presId="urn:microsoft.com/office/officeart/2005/8/layout/pyramid2"/>
    <dgm:cxn modelId="{7A497FF0-EBCC-47EE-8EB8-B48699AEAC1A}" type="presParOf" srcId="{90AD4B31-7F4D-4829-8A95-D433BBFF3E2D}" destId="{C7A3F194-DD44-4151-B254-5EED0A6467D0}" srcOrd="2" destOrd="0" presId="urn:microsoft.com/office/officeart/2005/8/layout/pyramid2"/>
    <dgm:cxn modelId="{4574BA0C-9DB5-4425-9683-EDA9D567A35E}" type="presParOf" srcId="{90AD4B31-7F4D-4829-8A95-D433BBFF3E2D}" destId="{1582DA9C-282F-447B-875A-57089ED6A3DE}" srcOrd="3" destOrd="0" presId="urn:microsoft.com/office/officeart/2005/8/layout/pyramid2"/>
    <dgm:cxn modelId="{9D19F95D-1A77-4BFE-8951-D30BF3445C38}" type="presParOf" srcId="{90AD4B31-7F4D-4829-8A95-D433BBFF3E2D}" destId="{503BD2B2-65C6-4D72-BC6E-B27E6201B747}" srcOrd="4" destOrd="0" presId="urn:microsoft.com/office/officeart/2005/8/layout/pyramid2"/>
    <dgm:cxn modelId="{F8057BB1-22B3-4638-8F97-4176435323F1}" type="presParOf" srcId="{90AD4B31-7F4D-4829-8A95-D433BBFF3E2D}" destId="{8EF22F2F-CE8B-4C5E-9DE4-784AC43DFF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EC65DB-4A49-4AF0-BCA9-11392989AA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92FE1A16-2D96-4F6D-B9D9-01A43C1F78F7}">
      <dgm:prSet phldrT="[Text]"/>
      <dgm:spPr/>
      <dgm:t>
        <a:bodyPr/>
        <a:lstStyle/>
        <a:p>
          <a:r>
            <a:rPr lang="en-GB" dirty="0" smtClean="0"/>
            <a:t>VANISHING CLOZE</a:t>
          </a:r>
          <a:endParaRPr lang="en-GB" dirty="0"/>
        </a:p>
      </dgm:t>
    </dgm:pt>
    <dgm:pt modelId="{23531A62-EA55-4033-9AD3-B3ABF6397D57}" type="parTrans" cxnId="{3DCA15C3-8C6E-4F47-A3C3-C4F7C1CB458C}">
      <dgm:prSet/>
      <dgm:spPr/>
      <dgm:t>
        <a:bodyPr/>
        <a:lstStyle/>
        <a:p>
          <a:endParaRPr lang="en-GB"/>
        </a:p>
      </dgm:t>
    </dgm:pt>
    <dgm:pt modelId="{05D63585-1649-4F5D-B694-0050D662CF65}" type="sibTrans" cxnId="{3DCA15C3-8C6E-4F47-A3C3-C4F7C1CB458C}">
      <dgm:prSet/>
      <dgm:spPr/>
      <dgm:t>
        <a:bodyPr/>
        <a:lstStyle/>
        <a:p>
          <a:endParaRPr lang="en-GB"/>
        </a:p>
      </dgm:t>
    </dgm:pt>
    <dgm:pt modelId="{AEBC8E9E-0099-486C-8AC2-D72DAAC54662}">
      <dgm:prSet phldrT="[Text]"/>
      <dgm:spPr/>
      <dgm:t>
        <a:bodyPr/>
        <a:lstStyle/>
        <a:p>
          <a:r>
            <a:rPr lang="en-GB" b="0" dirty="0" smtClean="0"/>
            <a:t>Write </a:t>
          </a:r>
          <a:r>
            <a:rPr lang="en-GB" b="1" dirty="0" smtClean="0"/>
            <a:t>a few sentences on the board</a:t>
          </a:r>
          <a:r>
            <a:rPr lang="en-GB" b="0" dirty="0" smtClean="0"/>
            <a:t> – what you feel needs practising</a:t>
          </a:r>
          <a:endParaRPr lang="en-GB" b="0" dirty="0"/>
        </a:p>
      </dgm:t>
    </dgm:pt>
    <dgm:pt modelId="{F1700198-F5DC-4455-92CC-6AF88FA68364}" type="parTrans" cxnId="{C352E591-AE35-48BB-8EF0-6ABFD4C907DA}">
      <dgm:prSet/>
      <dgm:spPr/>
      <dgm:t>
        <a:bodyPr/>
        <a:lstStyle/>
        <a:p>
          <a:endParaRPr lang="en-GB"/>
        </a:p>
      </dgm:t>
    </dgm:pt>
    <dgm:pt modelId="{B4A749C5-33B4-4A05-9F4C-629D4E4627F1}" type="sibTrans" cxnId="{C352E591-AE35-48BB-8EF0-6ABFD4C907DA}">
      <dgm:prSet/>
      <dgm:spPr/>
      <dgm:t>
        <a:bodyPr/>
        <a:lstStyle/>
        <a:p>
          <a:endParaRPr lang="en-GB"/>
        </a:p>
      </dgm:t>
    </dgm:pt>
    <dgm:pt modelId="{11EA2931-0826-4886-A08A-29953FEE1E06}">
      <dgm:prSet phldrT="[Text]"/>
      <dgm:spPr/>
      <dgm:t>
        <a:bodyPr/>
        <a:lstStyle/>
        <a:p>
          <a:r>
            <a:rPr lang="en-GB" b="0" dirty="0" smtClean="0"/>
            <a:t>Get them to </a:t>
          </a:r>
          <a:r>
            <a:rPr lang="en-GB" b="1" dirty="0" smtClean="0"/>
            <a:t>read it out loud</a:t>
          </a:r>
          <a:endParaRPr lang="en-GB" b="1" dirty="0"/>
        </a:p>
      </dgm:t>
    </dgm:pt>
    <dgm:pt modelId="{D98E981F-3BAA-4497-AF05-756E4414D9AD}" type="parTrans" cxnId="{326A2DBC-F18F-4745-B35C-807C0606D914}">
      <dgm:prSet/>
      <dgm:spPr/>
      <dgm:t>
        <a:bodyPr/>
        <a:lstStyle/>
        <a:p>
          <a:endParaRPr lang="en-GB"/>
        </a:p>
      </dgm:t>
    </dgm:pt>
    <dgm:pt modelId="{C02B214F-3B32-41DA-BB61-8D017C15C57C}" type="sibTrans" cxnId="{326A2DBC-F18F-4745-B35C-807C0606D914}">
      <dgm:prSet/>
      <dgm:spPr/>
      <dgm:t>
        <a:bodyPr/>
        <a:lstStyle/>
        <a:p>
          <a:endParaRPr lang="en-GB"/>
        </a:p>
      </dgm:t>
    </dgm:pt>
    <dgm:pt modelId="{FBF56D28-6205-4779-B187-DA43B1BF55D6}">
      <dgm:prSet phldrT="[Text]"/>
      <dgm:spPr/>
      <dgm:t>
        <a:bodyPr/>
        <a:lstStyle/>
        <a:p>
          <a:r>
            <a:rPr lang="en-GB" b="1" dirty="0" smtClean="0"/>
            <a:t>Erase one word </a:t>
          </a:r>
          <a:r>
            <a:rPr lang="en-GB" b="0" dirty="0" smtClean="0"/>
            <a:t>– they read it</a:t>
          </a:r>
          <a:endParaRPr lang="en-GB" b="0" dirty="0"/>
        </a:p>
      </dgm:t>
    </dgm:pt>
    <dgm:pt modelId="{945CDA1A-5AE1-4EE5-B6ED-9CC018F20EC2}" type="parTrans" cxnId="{D07DB8F0-A6F4-4EE0-8511-124DCB60572A}">
      <dgm:prSet/>
      <dgm:spPr/>
      <dgm:t>
        <a:bodyPr/>
        <a:lstStyle/>
        <a:p>
          <a:endParaRPr lang="en-GB"/>
        </a:p>
      </dgm:t>
    </dgm:pt>
    <dgm:pt modelId="{7F233057-3A83-4110-9C52-5240136B4637}" type="sibTrans" cxnId="{D07DB8F0-A6F4-4EE0-8511-124DCB60572A}">
      <dgm:prSet/>
      <dgm:spPr/>
      <dgm:t>
        <a:bodyPr/>
        <a:lstStyle/>
        <a:p>
          <a:endParaRPr lang="en-GB"/>
        </a:p>
      </dgm:t>
    </dgm:pt>
    <dgm:pt modelId="{549DBBC9-B96E-4492-9ECA-B6483C309679}">
      <dgm:prSet phldrT="[Text]"/>
      <dgm:spPr/>
      <dgm:t>
        <a:bodyPr/>
        <a:lstStyle/>
        <a:p>
          <a:r>
            <a:rPr lang="en-GB" b="0" dirty="0" smtClean="0"/>
            <a:t>Repeat until all words are erased</a:t>
          </a:r>
          <a:endParaRPr lang="en-GB" b="0" dirty="0"/>
        </a:p>
      </dgm:t>
    </dgm:pt>
    <dgm:pt modelId="{6E9BC677-C85E-4C04-B44C-325C847169B0}" type="parTrans" cxnId="{239C7FFC-B357-408D-95D1-32BB841C309B}">
      <dgm:prSet/>
      <dgm:spPr/>
      <dgm:t>
        <a:bodyPr/>
        <a:lstStyle/>
        <a:p>
          <a:endParaRPr lang="en-GB"/>
        </a:p>
      </dgm:t>
    </dgm:pt>
    <dgm:pt modelId="{2535EA6A-9038-46F4-9659-84CF1DE42A73}" type="sibTrans" cxnId="{239C7FFC-B357-408D-95D1-32BB841C309B}">
      <dgm:prSet/>
      <dgm:spPr/>
      <dgm:t>
        <a:bodyPr/>
        <a:lstStyle/>
        <a:p>
          <a:endParaRPr lang="en-GB"/>
        </a:p>
      </dgm:t>
    </dgm:pt>
    <dgm:pt modelId="{15868507-F2EB-4A8E-9B6B-B04A3DD1D74C}" type="pres">
      <dgm:prSet presAssocID="{85EC65DB-4A49-4AF0-BCA9-11392989AA4C}" presName="Name0" presStyleCnt="0">
        <dgm:presLayoutVars>
          <dgm:dir/>
          <dgm:animLvl val="lvl"/>
          <dgm:resizeHandles val="exact"/>
        </dgm:presLayoutVars>
      </dgm:prSet>
      <dgm:spPr/>
      <dgm:t>
        <a:bodyPr/>
        <a:lstStyle/>
        <a:p>
          <a:endParaRPr lang="en-US"/>
        </a:p>
      </dgm:t>
    </dgm:pt>
    <dgm:pt modelId="{7952A565-A1E5-45AA-A5D6-41CBE2ED2585}" type="pres">
      <dgm:prSet presAssocID="{92FE1A16-2D96-4F6D-B9D9-01A43C1F78F7}" presName="composite" presStyleCnt="0"/>
      <dgm:spPr/>
    </dgm:pt>
    <dgm:pt modelId="{EA07C51D-9835-4B63-914D-8A02B128AD59}" type="pres">
      <dgm:prSet presAssocID="{92FE1A16-2D96-4F6D-B9D9-01A43C1F78F7}" presName="parTx" presStyleLbl="alignNode1" presStyleIdx="0" presStyleCnt="1">
        <dgm:presLayoutVars>
          <dgm:chMax val="0"/>
          <dgm:chPref val="0"/>
          <dgm:bulletEnabled val="1"/>
        </dgm:presLayoutVars>
      </dgm:prSet>
      <dgm:spPr/>
      <dgm:t>
        <a:bodyPr/>
        <a:lstStyle/>
        <a:p>
          <a:endParaRPr lang="en-GB"/>
        </a:p>
      </dgm:t>
    </dgm:pt>
    <dgm:pt modelId="{9638AEB6-4396-453E-918F-AD4A26319857}" type="pres">
      <dgm:prSet presAssocID="{92FE1A16-2D96-4F6D-B9D9-01A43C1F78F7}" presName="desTx" presStyleLbl="alignAccFollowNode1" presStyleIdx="0" presStyleCnt="1">
        <dgm:presLayoutVars>
          <dgm:bulletEnabled val="1"/>
        </dgm:presLayoutVars>
      </dgm:prSet>
      <dgm:spPr/>
      <dgm:t>
        <a:bodyPr/>
        <a:lstStyle/>
        <a:p>
          <a:endParaRPr lang="en-GB"/>
        </a:p>
      </dgm:t>
    </dgm:pt>
  </dgm:ptLst>
  <dgm:cxnLst>
    <dgm:cxn modelId="{3DCA15C3-8C6E-4F47-A3C3-C4F7C1CB458C}" srcId="{85EC65DB-4A49-4AF0-BCA9-11392989AA4C}" destId="{92FE1A16-2D96-4F6D-B9D9-01A43C1F78F7}" srcOrd="0" destOrd="0" parTransId="{23531A62-EA55-4033-9AD3-B3ABF6397D57}" sibTransId="{05D63585-1649-4F5D-B694-0050D662CF65}"/>
    <dgm:cxn modelId="{5D2373E8-5D70-4408-91F3-4C5C826DCB77}" type="presOf" srcId="{AEBC8E9E-0099-486C-8AC2-D72DAAC54662}" destId="{9638AEB6-4396-453E-918F-AD4A26319857}" srcOrd="0" destOrd="0" presId="urn:microsoft.com/office/officeart/2005/8/layout/hList1"/>
    <dgm:cxn modelId="{C352E591-AE35-48BB-8EF0-6ABFD4C907DA}" srcId="{92FE1A16-2D96-4F6D-B9D9-01A43C1F78F7}" destId="{AEBC8E9E-0099-486C-8AC2-D72DAAC54662}" srcOrd="0" destOrd="0" parTransId="{F1700198-F5DC-4455-92CC-6AF88FA68364}" sibTransId="{B4A749C5-33B4-4A05-9F4C-629D4E4627F1}"/>
    <dgm:cxn modelId="{54741688-7650-4C99-B40B-FEC2BD424E80}" type="presOf" srcId="{92FE1A16-2D96-4F6D-B9D9-01A43C1F78F7}" destId="{EA07C51D-9835-4B63-914D-8A02B128AD59}" srcOrd="0" destOrd="0" presId="urn:microsoft.com/office/officeart/2005/8/layout/hList1"/>
    <dgm:cxn modelId="{808CFAF8-AB40-4C69-A63F-3AAFF55784E1}" type="presOf" srcId="{FBF56D28-6205-4779-B187-DA43B1BF55D6}" destId="{9638AEB6-4396-453E-918F-AD4A26319857}" srcOrd="0" destOrd="2" presId="urn:microsoft.com/office/officeart/2005/8/layout/hList1"/>
    <dgm:cxn modelId="{648CB160-D04D-4C14-A58E-EE56E0C989F1}" type="presOf" srcId="{549DBBC9-B96E-4492-9ECA-B6483C309679}" destId="{9638AEB6-4396-453E-918F-AD4A26319857}" srcOrd="0" destOrd="3" presId="urn:microsoft.com/office/officeart/2005/8/layout/hList1"/>
    <dgm:cxn modelId="{9E3237F9-ABB5-4E62-9E31-21A318B9EA70}" type="presOf" srcId="{85EC65DB-4A49-4AF0-BCA9-11392989AA4C}" destId="{15868507-F2EB-4A8E-9B6B-B04A3DD1D74C}" srcOrd="0" destOrd="0" presId="urn:microsoft.com/office/officeart/2005/8/layout/hList1"/>
    <dgm:cxn modelId="{B801BCEF-7AB3-4216-9751-7253C05BFF8E}" type="presOf" srcId="{11EA2931-0826-4886-A08A-29953FEE1E06}" destId="{9638AEB6-4396-453E-918F-AD4A26319857}" srcOrd="0" destOrd="1" presId="urn:microsoft.com/office/officeart/2005/8/layout/hList1"/>
    <dgm:cxn modelId="{326A2DBC-F18F-4745-B35C-807C0606D914}" srcId="{92FE1A16-2D96-4F6D-B9D9-01A43C1F78F7}" destId="{11EA2931-0826-4886-A08A-29953FEE1E06}" srcOrd="1" destOrd="0" parTransId="{D98E981F-3BAA-4497-AF05-756E4414D9AD}" sibTransId="{C02B214F-3B32-41DA-BB61-8D017C15C57C}"/>
    <dgm:cxn modelId="{239C7FFC-B357-408D-95D1-32BB841C309B}" srcId="{92FE1A16-2D96-4F6D-B9D9-01A43C1F78F7}" destId="{549DBBC9-B96E-4492-9ECA-B6483C309679}" srcOrd="3" destOrd="0" parTransId="{6E9BC677-C85E-4C04-B44C-325C847169B0}" sibTransId="{2535EA6A-9038-46F4-9659-84CF1DE42A73}"/>
    <dgm:cxn modelId="{D07DB8F0-A6F4-4EE0-8511-124DCB60572A}" srcId="{92FE1A16-2D96-4F6D-B9D9-01A43C1F78F7}" destId="{FBF56D28-6205-4779-B187-DA43B1BF55D6}" srcOrd="2" destOrd="0" parTransId="{945CDA1A-5AE1-4EE5-B6ED-9CC018F20EC2}" sibTransId="{7F233057-3A83-4110-9C52-5240136B4637}"/>
    <dgm:cxn modelId="{02467C11-79C1-451C-AA17-DA5EC0D56512}" type="presParOf" srcId="{15868507-F2EB-4A8E-9B6B-B04A3DD1D74C}" destId="{7952A565-A1E5-45AA-A5D6-41CBE2ED2585}" srcOrd="0" destOrd="0" presId="urn:microsoft.com/office/officeart/2005/8/layout/hList1"/>
    <dgm:cxn modelId="{13FF584E-56A3-4E9D-8696-1367489FCD6E}" type="presParOf" srcId="{7952A565-A1E5-45AA-A5D6-41CBE2ED2585}" destId="{EA07C51D-9835-4B63-914D-8A02B128AD59}" srcOrd="0" destOrd="0" presId="urn:microsoft.com/office/officeart/2005/8/layout/hList1"/>
    <dgm:cxn modelId="{F468C070-3928-40A3-BC9C-AD09BDFCADEF}" type="presParOf" srcId="{7952A565-A1E5-45AA-A5D6-41CBE2ED2585}" destId="{9638AEB6-4396-453E-918F-AD4A263198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EC65DB-4A49-4AF0-BCA9-11392989AA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92FE1A16-2D96-4F6D-B9D9-01A43C1F78F7}">
      <dgm:prSet phldrT="[Text]"/>
      <dgm:spPr/>
      <dgm:t>
        <a:bodyPr/>
        <a:lstStyle/>
        <a:p>
          <a:r>
            <a:rPr lang="en-GB" dirty="0" smtClean="0"/>
            <a:t>GAP-FILLS WITH A DIFFERENCE</a:t>
          </a:r>
          <a:endParaRPr lang="en-GB" dirty="0"/>
        </a:p>
      </dgm:t>
    </dgm:pt>
    <dgm:pt modelId="{23531A62-EA55-4033-9AD3-B3ABF6397D57}" type="parTrans" cxnId="{3DCA15C3-8C6E-4F47-A3C3-C4F7C1CB458C}">
      <dgm:prSet/>
      <dgm:spPr/>
      <dgm:t>
        <a:bodyPr/>
        <a:lstStyle/>
        <a:p>
          <a:endParaRPr lang="en-GB"/>
        </a:p>
      </dgm:t>
    </dgm:pt>
    <dgm:pt modelId="{05D63585-1649-4F5D-B694-0050D662CF65}" type="sibTrans" cxnId="{3DCA15C3-8C6E-4F47-A3C3-C4F7C1CB458C}">
      <dgm:prSet/>
      <dgm:spPr/>
      <dgm:t>
        <a:bodyPr/>
        <a:lstStyle/>
        <a:p>
          <a:endParaRPr lang="en-GB"/>
        </a:p>
      </dgm:t>
    </dgm:pt>
    <dgm:pt modelId="{AEBC8E9E-0099-486C-8AC2-D72DAAC54662}">
      <dgm:prSet phldrT="[Text]"/>
      <dgm:spPr/>
      <dgm:t>
        <a:bodyPr/>
        <a:lstStyle/>
        <a:p>
          <a:r>
            <a:rPr lang="en-GB" b="0" dirty="0" smtClean="0"/>
            <a:t>Provide a list of words in a box</a:t>
          </a:r>
          <a:endParaRPr lang="en-GB" b="0" dirty="0"/>
        </a:p>
      </dgm:t>
    </dgm:pt>
    <dgm:pt modelId="{F1700198-F5DC-4455-92CC-6AF88FA68364}" type="parTrans" cxnId="{C352E591-AE35-48BB-8EF0-6ABFD4C907DA}">
      <dgm:prSet/>
      <dgm:spPr/>
      <dgm:t>
        <a:bodyPr/>
        <a:lstStyle/>
        <a:p>
          <a:endParaRPr lang="en-GB"/>
        </a:p>
      </dgm:t>
    </dgm:pt>
    <dgm:pt modelId="{B4A749C5-33B4-4A05-9F4C-629D4E4627F1}" type="sibTrans" cxnId="{C352E591-AE35-48BB-8EF0-6ABFD4C907DA}">
      <dgm:prSet/>
      <dgm:spPr/>
      <dgm:t>
        <a:bodyPr/>
        <a:lstStyle/>
        <a:p>
          <a:endParaRPr lang="en-GB"/>
        </a:p>
      </dgm:t>
    </dgm:pt>
    <dgm:pt modelId="{B87048F0-EFAE-408B-B18D-BE8147A47B8D}">
      <dgm:prSet phldrT="[Text]"/>
      <dgm:spPr/>
      <dgm:t>
        <a:bodyPr/>
        <a:lstStyle/>
        <a:p>
          <a:r>
            <a:rPr lang="en-GB" b="0" dirty="0" smtClean="0"/>
            <a:t>Ensure they are all one category (e.g. prepositions or verbs)</a:t>
          </a:r>
          <a:endParaRPr lang="en-GB" b="0" dirty="0"/>
        </a:p>
      </dgm:t>
    </dgm:pt>
    <dgm:pt modelId="{E4C360F2-AE24-4479-B944-822A4288CC06}" type="parTrans" cxnId="{090A92EE-116C-481A-908B-494B81BB2B64}">
      <dgm:prSet/>
      <dgm:spPr/>
      <dgm:t>
        <a:bodyPr/>
        <a:lstStyle/>
        <a:p>
          <a:endParaRPr lang="en-GB"/>
        </a:p>
      </dgm:t>
    </dgm:pt>
    <dgm:pt modelId="{9B819FBF-2315-4DC1-A24F-A38BC3FBB5C7}" type="sibTrans" cxnId="{090A92EE-116C-481A-908B-494B81BB2B64}">
      <dgm:prSet/>
      <dgm:spPr/>
      <dgm:t>
        <a:bodyPr/>
        <a:lstStyle/>
        <a:p>
          <a:endParaRPr lang="en-GB"/>
        </a:p>
      </dgm:t>
    </dgm:pt>
    <dgm:pt modelId="{8372C43A-23FC-4BCE-BDA2-A02026E95259}">
      <dgm:prSet phldrT="[Text]"/>
      <dgm:spPr/>
      <dgm:t>
        <a:bodyPr/>
        <a:lstStyle/>
        <a:p>
          <a:r>
            <a:rPr lang="en-GB" b="0" dirty="0" smtClean="0"/>
            <a:t>Discuss how they’re used in sentences (word order)</a:t>
          </a:r>
          <a:endParaRPr lang="en-GB" b="0" dirty="0"/>
        </a:p>
      </dgm:t>
    </dgm:pt>
    <dgm:pt modelId="{8A0B8142-5E4B-4494-9DF6-F5B37D01C96A}" type="parTrans" cxnId="{8E935998-CD99-4A63-90EB-15D2A8B36FA8}">
      <dgm:prSet/>
      <dgm:spPr/>
      <dgm:t>
        <a:bodyPr/>
        <a:lstStyle/>
        <a:p>
          <a:endParaRPr lang="en-GB"/>
        </a:p>
      </dgm:t>
    </dgm:pt>
    <dgm:pt modelId="{A003D855-6DB1-47E4-B1FE-A1A7EF09488A}" type="sibTrans" cxnId="{8E935998-CD99-4A63-90EB-15D2A8B36FA8}">
      <dgm:prSet/>
      <dgm:spPr/>
      <dgm:t>
        <a:bodyPr/>
        <a:lstStyle/>
        <a:p>
          <a:endParaRPr lang="en-GB"/>
        </a:p>
      </dgm:t>
    </dgm:pt>
    <dgm:pt modelId="{15868507-F2EB-4A8E-9B6B-B04A3DD1D74C}" type="pres">
      <dgm:prSet presAssocID="{85EC65DB-4A49-4AF0-BCA9-11392989AA4C}" presName="Name0" presStyleCnt="0">
        <dgm:presLayoutVars>
          <dgm:dir/>
          <dgm:animLvl val="lvl"/>
          <dgm:resizeHandles val="exact"/>
        </dgm:presLayoutVars>
      </dgm:prSet>
      <dgm:spPr/>
      <dgm:t>
        <a:bodyPr/>
        <a:lstStyle/>
        <a:p>
          <a:endParaRPr lang="en-US"/>
        </a:p>
      </dgm:t>
    </dgm:pt>
    <dgm:pt modelId="{7952A565-A1E5-45AA-A5D6-41CBE2ED2585}" type="pres">
      <dgm:prSet presAssocID="{92FE1A16-2D96-4F6D-B9D9-01A43C1F78F7}" presName="composite" presStyleCnt="0"/>
      <dgm:spPr/>
    </dgm:pt>
    <dgm:pt modelId="{EA07C51D-9835-4B63-914D-8A02B128AD59}" type="pres">
      <dgm:prSet presAssocID="{92FE1A16-2D96-4F6D-B9D9-01A43C1F78F7}" presName="parTx" presStyleLbl="alignNode1" presStyleIdx="0" presStyleCnt="1">
        <dgm:presLayoutVars>
          <dgm:chMax val="0"/>
          <dgm:chPref val="0"/>
          <dgm:bulletEnabled val="1"/>
        </dgm:presLayoutVars>
      </dgm:prSet>
      <dgm:spPr/>
      <dgm:t>
        <a:bodyPr/>
        <a:lstStyle/>
        <a:p>
          <a:endParaRPr lang="en-GB"/>
        </a:p>
      </dgm:t>
    </dgm:pt>
    <dgm:pt modelId="{9638AEB6-4396-453E-918F-AD4A26319857}" type="pres">
      <dgm:prSet presAssocID="{92FE1A16-2D96-4F6D-B9D9-01A43C1F78F7}" presName="desTx" presStyleLbl="alignAccFollowNode1" presStyleIdx="0" presStyleCnt="1">
        <dgm:presLayoutVars>
          <dgm:bulletEnabled val="1"/>
        </dgm:presLayoutVars>
      </dgm:prSet>
      <dgm:spPr/>
      <dgm:t>
        <a:bodyPr/>
        <a:lstStyle/>
        <a:p>
          <a:endParaRPr lang="en-GB"/>
        </a:p>
      </dgm:t>
    </dgm:pt>
  </dgm:ptLst>
  <dgm:cxnLst>
    <dgm:cxn modelId="{37FD2820-894A-4BCA-8093-43B8CBAEB534}" type="presOf" srcId="{AEBC8E9E-0099-486C-8AC2-D72DAAC54662}" destId="{9638AEB6-4396-453E-918F-AD4A26319857}" srcOrd="0" destOrd="0" presId="urn:microsoft.com/office/officeart/2005/8/layout/hList1"/>
    <dgm:cxn modelId="{3DCA15C3-8C6E-4F47-A3C3-C4F7C1CB458C}" srcId="{85EC65DB-4A49-4AF0-BCA9-11392989AA4C}" destId="{92FE1A16-2D96-4F6D-B9D9-01A43C1F78F7}" srcOrd="0" destOrd="0" parTransId="{23531A62-EA55-4033-9AD3-B3ABF6397D57}" sibTransId="{05D63585-1649-4F5D-B694-0050D662CF65}"/>
    <dgm:cxn modelId="{AB3FA4D6-DC90-4748-9626-6964611EF17D}" type="presOf" srcId="{92FE1A16-2D96-4F6D-B9D9-01A43C1F78F7}" destId="{EA07C51D-9835-4B63-914D-8A02B128AD59}" srcOrd="0" destOrd="0" presId="urn:microsoft.com/office/officeart/2005/8/layout/hList1"/>
    <dgm:cxn modelId="{8E935998-CD99-4A63-90EB-15D2A8B36FA8}" srcId="{92FE1A16-2D96-4F6D-B9D9-01A43C1F78F7}" destId="{8372C43A-23FC-4BCE-BDA2-A02026E95259}" srcOrd="2" destOrd="0" parTransId="{8A0B8142-5E4B-4494-9DF6-F5B37D01C96A}" sibTransId="{A003D855-6DB1-47E4-B1FE-A1A7EF09488A}"/>
    <dgm:cxn modelId="{E0C151FC-C70F-498C-9B84-327EF2685FD7}" type="presOf" srcId="{85EC65DB-4A49-4AF0-BCA9-11392989AA4C}" destId="{15868507-F2EB-4A8E-9B6B-B04A3DD1D74C}" srcOrd="0" destOrd="0" presId="urn:microsoft.com/office/officeart/2005/8/layout/hList1"/>
    <dgm:cxn modelId="{C352E591-AE35-48BB-8EF0-6ABFD4C907DA}" srcId="{92FE1A16-2D96-4F6D-B9D9-01A43C1F78F7}" destId="{AEBC8E9E-0099-486C-8AC2-D72DAAC54662}" srcOrd="0" destOrd="0" parTransId="{F1700198-F5DC-4455-92CC-6AF88FA68364}" sibTransId="{B4A749C5-33B4-4A05-9F4C-629D4E4627F1}"/>
    <dgm:cxn modelId="{F6CA0FC1-9D2E-4F04-8E17-22783CF334B3}" type="presOf" srcId="{B87048F0-EFAE-408B-B18D-BE8147A47B8D}" destId="{9638AEB6-4396-453E-918F-AD4A26319857}" srcOrd="0" destOrd="1" presId="urn:microsoft.com/office/officeart/2005/8/layout/hList1"/>
    <dgm:cxn modelId="{090A92EE-116C-481A-908B-494B81BB2B64}" srcId="{92FE1A16-2D96-4F6D-B9D9-01A43C1F78F7}" destId="{B87048F0-EFAE-408B-B18D-BE8147A47B8D}" srcOrd="1" destOrd="0" parTransId="{E4C360F2-AE24-4479-B944-822A4288CC06}" sibTransId="{9B819FBF-2315-4DC1-A24F-A38BC3FBB5C7}"/>
    <dgm:cxn modelId="{CD2F4D7C-0F37-4188-A17A-274087775188}" type="presOf" srcId="{8372C43A-23FC-4BCE-BDA2-A02026E95259}" destId="{9638AEB6-4396-453E-918F-AD4A26319857}" srcOrd="0" destOrd="2" presId="urn:microsoft.com/office/officeart/2005/8/layout/hList1"/>
    <dgm:cxn modelId="{1C5530C4-0FB3-450D-B8FE-397234C067B2}" type="presParOf" srcId="{15868507-F2EB-4A8E-9B6B-B04A3DD1D74C}" destId="{7952A565-A1E5-45AA-A5D6-41CBE2ED2585}" srcOrd="0" destOrd="0" presId="urn:microsoft.com/office/officeart/2005/8/layout/hList1"/>
    <dgm:cxn modelId="{6DAD98EF-B765-45ED-96AD-0BBD5290AD81}" type="presParOf" srcId="{7952A565-A1E5-45AA-A5D6-41CBE2ED2585}" destId="{EA07C51D-9835-4B63-914D-8A02B128AD59}" srcOrd="0" destOrd="0" presId="urn:microsoft.com/office/officeart/2005/8/layout/hList1"/>
    <dgm:cxn modelId="{FF9535A3-5D4E-44CB-B00E-DD7F22EF5F53}" type="presParOf" srcId="{7952A565-A1E5-45AA-A5D6-41CBE2ED2585}" destId="{9638AEB6-4396-453E-918F-AD4A263198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662DD0-7EA2-4699-8CCC-47699DC2CE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9A65C7E-8C63-441F-9920-EDCF95D5B51B}">
      <dgm:prSet phldrT="[Text]"/>
      <dgm:spPr/>
      <dgm:t>
        <a:bodyPr/>
        <a:lstStyle/>
        <a:p>
          <a:r>
            <a:rPr lang="en-US" dirty="0" smtClean="0"/>
            <a:t>1</a:t>
          </a:r>
          <a:endParaRPr lang="en-US" dirty="0"/>
        </a:p>
      </dgm:t>
    </dgm:pt>
    <dgm:pt modelId="{DCC29A43-875B-4DDF-B371-9566F88BCB44}" type="parTrans" cxnId="{7C8FE14C-9C8F-4514-90C6-843DF9E7D826}">
      <dgm:prSet/>
      <dgm:spPr/>
      <dgm:t>
        <a:bodyPr/>
        <a:lstStyle/>
        <a:p>
          <a:endParaRPr lang="en-US"/>
        </a:p>
      </dgm:t>
    </dgm:pt>
    <dgm:pt modelId="{FEA4EDB2-99B7-4FB4-A261-43D5CDA17DE9}" type="sibTrans" cxnId="{7C8FE14C-9C8F-4514-90C6-843DF9E7D826}">
      <dgm:prSet/>
      <dgm:spPr/>
      <dgm:t>
        <a:bodyPr/>
        <a:lstStyle/>
        <a:p>
          <a:endParaRPr lang="en-US"/>
        </a:p>
      </dgm:t>
    </dgm:pt>
    <dgm:pt modelId="{D0E8BECA-2DB5-4476-BD6B-548F88868DA1}">
      <dgm:prSet phldrT="[Text]"/>
      <dgm:spPr/>
      <dgm:t>
        <a:bodyPr/>
        <a:lstStyle/>
        <a:p>
          <a:r>
            <a:rPr lang="en-US" dirty="0" smtClean="0"/>
            <a:t>Think about a lesson you’ve had either this week, or you’ve already had planned for the new week.</a:t>
          </a:r>
          <a:endParaRPr lang="en-US" dirty="0"/>
        </a:p>
      </dgm:t>
    </dgm:pt>
    <dgm:pt modelId="{08B40800-1117-477A-9C29-41E9C0B2A230}" type="parTrans" cxnId="{8469F951-76A7-4668-B46B-AEE74CB13579}">
      <dgm:prSet/>
      <dgm:spPr/>
      <dgm:t>
        <a:bodyPr/>
        <a:lstStyle/>
        <a:p>
          <a:endParaRPr lang="en-US"/>
        </a:p>
      </dgm:t>
    </dgm:pt>
    <dgm:pt modelId="{A23EE81F-ADD8-42BB-B77B-5CCCA97578E0}" type="sibTrans" cxnId="{8469F951-76A7-4668-B46B-AEE74CB13579}">
      <dgm:prSet/>
      <dgm:spPr/>
      <dgm:t>
        <a:bodyPr/>
        <a:lstStyle/>
        <a:p>
          <a:endParaRPr lang="en-US"/>
        </a:p>
      </dgm:t>
    </dgm:pt>
    <dgm:pt modelId="{D1A40E6C-FA42-4F29-BEC9-B6E62C6FEB70}">
      <dgm:prSet phldrT="[Text]"/>
      <dgm:spPr/>
      <dgm:t>
        <a:bodyPr/>
        <a:lstStyle/>
        <a:p>
          <a:r>
            <a:rPr lang="en-US" dirty="0" smtClean="0"/>
            <a:t>Create a graphic organizer on the A3 sheet of paper.</a:t>
          </a:r>
          <a:endParaRPr lang="en-US" dirty="0"/>
        </a:p>
      </dgm:t>
    </dgm:pt>
    <dgm:pt modelId="{C71329EC-2606-496E-AE4F-619334CFBD5D}" type="parTrans" cxnId="{911F5BA2-716A-41EA-8F44-3E2281A620DB}">
      <dgm:prSet/>
      <dgm:spPr/>
      <dgm:t>
        <a:bodyPr/>
        <a:lstStyle/>
        <a:p>
          <a:endParaRPr lang="en-US"/>
        </a:p>
      </dgm:t>
    </dgm:pt>
    <dgm:pt modelId="{25E82B65-4D1B-4549-9139-64860A6583D8}" type="sibTrans" cxnId="{911F5BA2-716A-41EA-8F44-3E2281A620DB}">
      <dgm:prSet/>
      <dgm:spPr/>
      <dgm:t>
        <a:bodyPr/>
        <a:lstStyle/>
        <a:p>
          <a:endParaRPr lang="en-US"/>
        </a:p>
      </dgm:t>
    </dgm:pt>
    <dgm:pt modelId="{0F082C2E-D29D-4F3B-B736-90BEC9914096}">
      <dgm:prSet phldrT="[Text]"/>
      <dgm:spPr/>
      <dgm:t>
        <a:bodyPr/>
        <a:lstStyle/>
        <a:p>
          <a:r>
            <a:rPr lang="en-US" dirty="0" smtClean="0"/>
            <a:t>2</a:t>
          </a:r>
          <a:endParaRPr lang="en-US" dirty="0"/>
        </a:p>
      </dgm:t>
    </dgm:pt>
    <dgm:pt modelId="{6137A828-8FDB-4980-8F74-2131348D7B25}" type="parTrans" cxnId="{9C6F7A62-3CD4-45DB-9226-3D66A71D881D}">
      <dgm:prSet/>
      <dgm:spPr/>
      <dgm:t>
        <a:bodyPr/>
        <a:lstStyle/>
        <a:p>
          <a:endParaRPr lang="en-US"/>
        </a:p>
      </dgm:t>
    </dgm:pt>
    <dgm:pt modelId="{D87A5EF7-A146-4429-B66C-4D67A347E5E0}" type="sibTrans" cxnId="{9C6F7A62-3CD4-45DB-9226-3D66A71D881D}">
      <dgm:prSet/>
      <dgm:spPr/>
      <dgm:t>
        <a:bodyPr/>
        <a:lstStyle/>
        <a:p>
          <a:endParaRPr lang="en-US"/>
        </a:p>
      </dgm:t>
    </dgm:pt>
    <dgm:pt modelId="{16E8566D-985E-4C3C-9147-EFC13F2C0958}">
      <dgm:prSet phldrT="[Text]"/>
      <dgm:spPr/>
      <dgm:t>
        <a:bodyPr/>
        <a:lstStyle/>
        <a:p>
          <a:r>
            <a:rPr lang="en-US" dirty="0" smtClean="0"/>
            <a:t>Look at the material provided to you.</a:t>
          </a:r>
          <a:endParaRPr lang="en-US" dirty="0"/>
        </a:p>
      </dgm:t>
    </dgm:pt>
    <dgm:pt modelId="{9DB1715A-BDF3-4D00-9E49-65020B97A065}" type="parTrans" cxnId="{B4125DA9-CDAA-4C42-A42E-26CB6166FDC7}">
      <dgm:prSet/>
      <dgm:spPr/>
      <dgm:t>
        <a:bodyPr/>
        <a:lstStyle/>
        <a:p>
          <a:endParaRPr lang="en-US"/>
        </a:p>
      </dgm:t>
    </dgm:pt>
    <dgm:pt modelId="{6B50DB39-1694-4722-91A1-1CAD45792A84}" type="sibTrans" cxnId="{B4125DA9-CDAA-4C42-A42E-26CB6166FDC7}">
      <dgm:prSet/>
      <dgm:spPr/>
      <dgm:t>
        <a:bodyPr/>
        <a:lstStyle/>
        <a:p>
          <a:endParaRPr lang="en-US"/>
        </a:p>
      </dgm:t>
    </dgm:pt>
    <dgm:pt modelId="{6FDB8B1F-2BB8-46AD-B0C8-C6E910610B3A}">
      <dgm:prSet phldrT="[Text]"/>
      <dgm:spPr/>
      <dgm:t>
        <a:bodyPr/>
        <a:lstStyle/>
        <a:p>
          <a:r>
            <a:rPr lang="en-US" dirty="0" smtClean="0"/>
            <a:t>Can you present the information to the student using a substitution table?</a:t>
          </a:r>
          <a:endParaRPr lang="en-US" dirty="0"/>
        </a:p>
      </dgm:t>
    </dgm:pt>
    <dgm:pt modelId="{92F69416-0651-412D-BC49-A8AFBBECA3DA}" type="parTrans" cxnId="{08A399D9-6B7C-4D33-8AFF-FE777ADDFCCC}">
      <dgm:prSet/>
      <dgm:spPr/>
      <dgm:t>
        <a:bodyPr/>
        <a:lstStyle/>
        <a:p>
          <a:endParaRPr lang="en-US"/>
        </a:p>
      </dgm:t>
    </dgm:pt>
    <dgm:pt modelId="{62B83E72-B08E-4686-8B3A-B994715EA83B}" type="sibTrans" cxnId="{08A399D9-6B7C-4D33-8AFF-FE777ADDFCCC}">
      <dgm:prSet/>
      <dgm:spPr/>
      <dgm:t>
        <a:bodyPr/>
        <a:lstStyle/>
        <a:p>
          <a:endParaRPr lang="en-US"/>
        </a:p>
      </dgm:t>
    </dgm:pt>
    <dgm:pt modelId="{CC7B35F6-09A6-4147-987F-76924123A141}">
      <dgm:prSet phldrT="[Text]"/>
      <dgm:spPr/>
      <dgm:t>
        <a:bodyPr/>
        <a:lstStyle/>
        <a:p>
          <a:r>
            <a:rPr lang="en-US" dirty="0" smtClean="0"/>
            <a:t>3</a:t>
          </a:r>
          <a:endParaRPr lang="en-US" dirty="0"/>
        </a:p>
      </dgm:t>
    </dgm:pt>
    <dgm:pt modelId="{038D5275-F483-4D0C-B661-F4ECBFCD67BB}" type="parTrans" cxnId="{A735664A-568A-492A-BF9D-1257110DE6A1}">
      <dgm:prSet/>
      <dgm:spPr/>
      <dgm:t>
        <a:bodyPr/>
        <a:lstStyle/>
        <a:p>
          <a:endParaRPr lang="en-US"/>
        </a:p>
      </dgm:t>
    </dgm:pt>
    <dgm:pt modelId="{C00CE163-2CB2-488F-87BB-46B0322AAF13}" type="sibTrans" cxnId="{A735664A-568A-492A-BF9D-1257110DE6A1}">
      <dgm:prSet/>
      <dgm:spPr/>
      <dgm:t>
        <a:bodyPr/>
        <a:lstStyle/>
        <a:p>
          <a:endParaRPr lang="en-US"/>
        </a:p>
      </dgm:t>
    </dgm:pt>
    <dgm:pt modelId="{1BC843B7-191F-44D8-BED6-7ECDD67ED7F4}">
      <dgm:prSet phldrT="[Text]"/>
      <dgm:spPr/>
      <dgm:t>
        <a:bodyPr/>
        <a:lstStyle/>
        <a:p>
          <a:r>
            <a:rPr lang="en-US" dirty="0" smtClean="0"/>
            <a:t>Look at the text given to you.</a:t>
          </a:r>
          <a:endParaRPr lang="en-US" dirty="0"/>
        </a:p>
      </dgm:t>
    </dgm:pt>
    <dgm:pt modelId="{B5248359-6CCC-453D-9B04-D3E1D9944C00}" type="parTrans" cxnId="{FCB7F6F8-96A8-440B-B861-951DAC71AC3C}">
      <dgm:prSet/>
      <dgm:spPr/>
      <dgm:t>
        <a:bodyPr/>
        <a:lstStyle/>
        <a:p>
          <a:endParaRPr lang="en-US"/>
        </a:p>
      </dgm:t>
    </dgm:pt>
    <dgm:pt modelId="{30B64313-60EC-4BDE-9E01-1A3CA17E979A}" type="sibTrans" cxnId="{FCB7F6F8-96A8-440B-B861-951DAC71AC3C}">
      <dgm:prSet/>
      <dgm:spPr/>
      <dgm:t>
        <a:bodyPr/>
        <a:lstStyle/>
        <a:p>
          <a:endParaRPr lang="en-US"/>
        </a:p>
      </dgm:t>
    </dgm:pt>
    <dgm:pt modelId="{61046312-A041-40D3-BA7F-1D66DE2B4EF8}">
      <dgm:prSet phldrT="[Text]"/>
      <dgm:spPr/>
      <dgm:t>
        <a:bodyPr/>
        <a:lstStyle/>
        <a:p>
          <a:r>
            <a:rPr lang="en-US" dirty="0" smtClean="0"/>
            <a:t>Create a CLIL/DARTs activity where what is asked of a student focuses </a:t>
          </a:r>
          <a:r>
            <a:rPr lang="en-US" i="1" dirty="0" smtClean="0"/>
            <a:t>specifically </a:t>
          </a:r>
          <a:r>
            <a:rPr lang="en-US" i="0" dirty="0" smtClean="0"/>
            <a:t>on </a:t>
          </a:r>
          <a:r>
            <a:rPr lang="en-US" b="1" i="0" dirty="0" smtClean="0"/>
            <a:t>language not content</a:t>
          </a:r>
          <a:r>
            <a:rPr lang="en-US" b="0" i="0" dirty="0" smtClean="0"/>
            <a:t> (e.g. present simple tense use, prepositions, articles, adjectives only, </a:t>
          </a:r>
          <a:r>
            <a:rPr lang="en-US" b="0" i="0" dirty="0" err="1" smtClean="0"/>
            <a:t>etc</a:t>
          </a:r>
          <a:r>
            <a:rPr lang="en-US" b="0" i="0" dirty="0" smtClean="0"/>
            <a:t>).</a:t>
          </a:r>
          <a:endParaRPr lang="en-US" dirty="0"/>
        </a:p>
      </dgm:t>
    </dgm:pt>
    <dgm:pt modelId="{6EF3F7BB-FE97-4443-B210-D53C35A17E3C}" type="parTrans" cxnId="{0B17A878-DC5B-4013-B100-6F52F0BB7BB9}">
      <dgm:prSet/>
      <dgm:spPr/>
      <dgm:t>
        <a:bodyPr/>
        <a:lstStyle/>
        <a:p>
          <a:endParaRPr lang="en-US"/>
        </a:p>
      </dgm:t>
    </dgm:pt>
    <dgm:pt modelId="{2BFDBBC0-C6A2-468F-BCAE-860EF2B9EB45}" type="sibTrans" cxnId="{0B17A878-DC5B-4013-B100-6F52F0BB7BB9}">
      <dgm:prSet/>
      <dgm:spPr/>
      <dgm:t>
        <a:bodyPr/>
        <a:lstStyle/>
        <a:p>
          <a:endParaRPr lang="en-US"/>
        </a:p>
      </dgm:t>
    </dgm:pt>
    <dgm:pt modelId="{D517F753-3D9B-4A56-8B28-0298B2186357}" type="pres">
      <dgm:prSet presAssocID="{7C662DD0-7EA2-4699-8CCC-47699DC2CE82}" presName="linearFlow" presStyleCnt="0">
        <dgm:presLayoutVars>
          <dgm:dir/>
          <dgm:animLvl val="lvl"/>
          <dgm:resizeHandles val="exact"/>
        </dgm:presLayoutVars>
      </dgm:prSet>
      <dgm:spPr/>
      <dgm:t>
        <a:bodyPr/>
        <a:lstStyle/>
        <a:p>
          <a:endParaRPr lang="en-US"/>
        </a:p>
      </dgm:t>
    </dgm:pt>
    <dgm:pt modelId="{C561649A-C058-4E67-9501-AABDFF296A7C}" type="pres">
      <dgm:prSet presAssocID="{29A65C7E-8C63-441F-9920-EDCF95D5B51B}" presName="composite" presStyleCnt="0"/>
      <dgm:spPr/>
    </dgm:pt>
    <dgm:pt modelId="{57891D52-F8D7-47CE-988F-7F95139F16B5}" type="pres">
      <dgm:prSet presAssocID="{29A65C7E-8C63-441F-9920-EDCF95D5B51B}" presName="parentText" presStyleLbl="alignNode1" presStyleIdx="0" presStyleCnt="3">
        <dgm:presLayoutVars>
          <dgm:chMax val="1"/>
          <dgm:bulletEnabled val="1"/>
        </dgm:presLayoutVars>
      </dgm:prSet>
      <dgm:spPr/>
      <dgm:t>
        <a:bodyPr/>
        <a:lstStyle/>
        <a:p>
          <a:endParaRPr lang="en-US"/>
        </a:p>
      </dgm:t>
    </dgm:pt>
    <dgm:pt modelId="{F53D384D-04E4-4F37-973B-9767E9DADAFD}" type="pres">
      <dgm:prSet presAssocID="{29A65C7E-8C63-441F-9920-EDCF95D5B51B}" presName="descendantText" presStyleLbl="alignAcc1" presStyleIdx="0" presStyleCnt="3">
        <dgm:presLayoutVars>
          <dgm:bulletEnabled val="1"/>
        </dgm:presLayoutVars>
      </dgm:prSet>
      <dgm:spPr/>
      <dgm:t>
        <a:bodyPr/>
        <a:lstStyle/>
        <a:p>
          <a:endParaRPr lang="en-US"/>
        </a:p>
      </dgm:t>
    </dgm:pt>
    <dgm:pt modelId="{B6044CCA-4E70-4269-8648-6DD7EA6FC11F}" type="pres">
      <dgm:prSet presAssocID="{FEA4EDB2-99B7-4FB4-A261-43D5CDA17DE9}" presName="sp" presStyleCnt="0"/>
      <dgm:spPr/>
    </dgm:pt>
    <dgm:pt modelId="{BF0CFC33-68A4-478A-AF9A-73DF9F8C8EED}" type="pres">
      <dgm:prSet presAssocID="{0F082C2E-D29D-4F3B-B736-90BEC9914096}" presName="composite" presStyleCnt="0"/>
      <dgm:spPr/>
    </dgm:pt>
    <dgm:pt modelId="{6C1CBCC9-31ED-4276-8F4C-06B45F200CF4}" type="pres">
      <dgm:prSet presAssocID="{0F082C2E-D29D-4F3B-B736-90BEC9914096}" presName="parentText" presStyleLbl="alignNode1" presStyleIdx="1" presStyleCnt="3">
        <dgm:presLayoutVars>
          <dgm:chMax val="1"/>
          <dgm:bulletEnabled val="1"/>
        </dgm:presLayoutVars>
      </dgm:prSet>
      <dgm:spPr/>
      <dgm:t>
        <a:bodyPr/>
        <a:lstStyle/>
        <a:p>
          <a:endParaRPr lang="en-US"/>
        </a:p>
      </dgm:t>
    </dgm:pt>
    <dgm:pt modelId="{947258B7-CB70-4FA6-A7D3-022B96097E08}" type="pres">
      <dgm:prSet presAssocID="{0F082C2E-D29D-4F3B-B736-90BEC9914096}" presName="descendantText" presStyleLbl="alignAcc1" presStyleIdx="1" presStyleCnt="3">
        <dgm:presLayoutVars>
          <dgm:bulletEnabled val="1"/>
        </dgm:presLayoutVars>
      </dgm:prSet>
      <dgm:spPr/>
      <dgm:t>
        <a:bodyPr/>
        <a:lstStyle/>
        <a:p>
          <a:endParaRPr lang="en-US"/>
        </a:p>
      </dgm:t>
    </dgm:pt>
    <dgm:pt modelId="{F79096CA-6622-4885-908D-A8DE388FCCD0}" type="pres">
      <dgm:prSet presAssocID="{D87A5EF7-A146-4429-B66C-4D67A347E5E0}" presName="sp" presStyleCnt="0"/>
      <dgm:spPr/>
    </dgm:pt>
    <dgm:pt modelId="{81BC022B-A264-4571-A823-2A259E214C40}" type="pres">
      <dgm:prSet presAssocID="{CC7B35F6-09A6-4147-987F-76924123A141}" presName="composite" presStyleCnt="0"/>
      <dgm:spPr/>
    </dgm:pt>
    <dgm:pt modelId="{4917885D-3F8B-4449-8924-C7016CBC5955}" type="pres">
      <dgm:prSet presAssocID="{CC7B35F6-09A6-4147-987F-76924123A141}" presName="parentText" presStyleLbl="alignNode1" presStyleIdx="2" presStyleCnt="3">
        <dgm:presLayoutVars>
          <dgm:chMax val="1"/>
          <dgm:bulletEnabled val="1"/>
        </dgm:presLayoutVars>
      </dgm:prSet>
      <dgm:spPr/>
      <dgm:t>
        <a:bodyPr/>
        <a:lstStyle/>
        <a:p>
          <a:endParaRPr lang="en-US"/>
        </a:p>
      </dgm:t>
    </dgm:pt>
    <dgm:pt modelId="{E9EF09C3-86FA-4922-949D-C2E1DB8E1EA0}" type="pres">
      <dgm:prSet presAssocID="{CC7B35F6-09A6-4147-987F-76924123A141}" presName="descendantText" presStyleLbl="alignAcc1" presStyleIdx="2" presStyleCnt="3">
        <dgm:presLayoutVars>
          <dgm:bulletEnabled val="1"/>
        </dgm:presLayoutVars>
      </dgm:prSet>
      <dgm:spPr/>
      <dgm:t>
        <a:bodyPr/>
        <a:lstStyle/>
        <a:p>
          <a:endParaRPr lang="en-US"/>
        </a:p>
      </dgm:t>
    </dgm:pt>
  </dgm:ptLst>
  <dgm:cxnLst>
    <dgm:cxn modelId="{0B17A878-DC5B-4013-B100-6F52F0BB7BB9}" srcId="{CC7B35F6-09A6-4147-987F-76924123A141}" destId="{61046312-A041-40D3-BA7F-1D66DE2B4EF8}" srcOrd="1" destOrd="0" parTransId="{6EF3F7BB-FE97-4443-B210-D53C35A17E3C}" sibTransId="{2BFDBBC0-C6A2-468F-BCAE-860EF2B9EB45}"/>
    <dgm:cxn modelId="{75FFD964-39A7-4801-A60C-4A33DC9AB8F5}" type="presOf" srcId="{D0E8BECA-2DB5-4476-BD6B-548F88868DA1}" destId="{F53D384D-04E4-4F37-973B-9767E9DADAFD}" srcOrd="0" destOrd="0" presId="urn:microsoft.com/office/officeart/2005/8/layout/chevron2"/>
    <dgm:cxn modelId="{FCDD6D70-4FAC-448D-9E03-A55E53BE59FD}" type="presOf" srcId="{0F082C2E-D29D-4F3B-B736-90BEC9914096}" destId="{6C1CBCC9-31ED-4276-8F4C-06B45F200CF4}" srcOrd="0" destOrd="0" presId="urn:microsoft.com/office/officeart/2005/8/layout/chevron2"/>
    <dgm:cxn modelId="{B014F66D-44E8-4EB4-8E02-2D67AE42B409}" type="presOf" srcId="{6FDB8B1F-2BB8-46AD-B0C8-C6E910610B3A}" destId="{947258B7-CB70-4FA6-A7D3-022B96097E08}" srcOrd="0" destOrd="1" presId="urn:microsoft.com/office/officeart/2005/8/layout/chevron2"/>
    <dgm:cxn modelId="{BC51BD6A-4701-4397-8A98-4BF3BBA9A7C5}" type="presOf" srcId="{7C662DD0-7EA2-4699-8CCC-47699DC2CE82}" destId="{D517F753-3D9B-4A56-8B28-0298B2186357}" srcOrd="0" destOrd="0" presId="urn:microsoft.com/office/officeart/2005/8/layout/chevron2"/>
    <dgm:cxn modelId="{62607502-1687-445A-B0CB-B7020CDECA37}" type="presOf" srcId="{61046312-A041-40D3-BA7F-1D66DE2B4EF8}" destId="{E9EF09C3-86FA-4922-949D-C2E1DB8E1EA0}" srcOrd="0" destOrd="1" presId="urn:microsoft.com/office/officeart/2005/8/layout/chevron2"/>
    <dgm:cxn modelId="{6B47169E-0FEB-4E79-BD11-FCD6B901FC5D}" type="presOf" srcId="{16E8566D-985E-4C3C-9147-EFC13F2C0958}" destId="{947258B7-CB70-4FA6-A7D3-022B96097E08}" srcOrd="0" destOrd="0" presId="urn:microsoft.com/office/officeart/2005/8/layout/chevron2"/>
    <dgm:cxn modelId="{FC763828-920F-495B-AA49-0D822E89BA09}" type="presOf" srcId="{D1A40E6C-FA42-4F29-BEC9-B6E62C6FEB70}" destId="{F53D384D-04E4-4F37-973B-9767E9DADAFD}" srcOrd="0" destOrd="1" presId="urn:microsoft.com/office/officeart/2005/8/layout/chevron2"/>
    <dgm:cxn modelId="{63C1967C-8E27-45C0-AB6D-974251B028A7}" type="presOf" srcId="{1BC843B7-191F-44D8-BED6-7ECDD67ED7F4}" destId="{E9EF09C3-86FA-4922-949D-C2E1DB8E1EA0}" srcOrd="0" destOrd="0" presId="urn:microsoft.com/office/officeart/2005/8/layout/chevron2"/>
    <dgm:cxn modelId="{911F5BA2-716A-41EA-8F44-3E2281A620DB}" srcId="{29A65C7E-8C63-441F-9920-EDCF95D5B51B}" destId="{D1A40E6C-FA42-4F29-BEC9-B6E62C6FEB70}" srcOrd="1" destOrd="0" parTransId="{C71329EC-2606-496E-AE4F-619334CFBD5D}" sibTransId="{25E82B65-4D1B-4549-9139-64860A6583D8}"/>
    <dgm:cxn modelId="{FCB7F6F8-96A8-440B-B861-951DAC71AC3C}" srcId="{CC7B35F6-09A6-4147-987F-76924123A141}" destId="{1BC843B7-191F-44D8-BED6-7ECDD67ED7F4}" srcOrd="0" destOrd="0" parTransId="{B5248359-6CCC-453D-9B04-D3E1D9944C00}" sibTransId="{30B64313-60EC-4BDE-9E01-1A3CA17E979A}"/>
    <dgm:cxn modelId="{8469F951-76A7-4668-B46B-AEE74CB13579}" srcId="{29A65C7E-8C63-441F-9920-EDCF95D5B51B}" destId="{D0E8BECA-2DB5-4476-BD6B-548F88868DA1}" srcOrd="0" destOrd="0" parTransId="{08B40800-1117-477A-9C29-41E9C0B2A230}" sibTransId="{A23EE81F-ADD8-42BB-B77B-5CCCA97578E0}"/>
    <dgm:cxn modelId="{7C8FE14C-9C8F-4514-90C6-843DF9E7D826}" srcId="{7C662DD0-7EA2-4699-8CCC-47699DC2CE82}" destId="{29A65C7E-8C63-441F-9920-EDCF95D5B51B}" srcOrd="0" destOrd="0" parTransId="{DCC29A43-875B-4DDF-B371-9566F88BCB44}" sibTransId="{FEA4EDB2-99B7-4FB4-A261-43D5CDA17DE9}"/>
    <dgm:cxn modelId="{08A399D9-6B7C-4D33-8AFF-FE777ADDFCCC}" srcId="{0F082C2E-D29D-4F3B-B736-90BEC9914096}" destId="{6FDB8B1F-2BB8-46AD-B0C8-C6E910610B3A}" srcOrd="1" destOrd="0" parTransId="{92F69416-0651-412D-BC49-A8AFBBECA3DA}" sibTransId="{62B83E72-B08E-4686-8B3A-B994715EA83B}"/>
    <dgm:cxn modelId="{1DE73078-425C-41FE-BEC4-E2CFE0AFDD7D}" type="presOf" srcId="{29A65C7E-8C63-441F-9920-EDCF95D5B51B}" destId="{57891D52-F8D7-47CE-988F-7F95139F16B5}" srcOrd="0" destOrd="0" presId="urn:microsoft.com/office/officeart/2005/8/layout/chevron2"/>
    <dgm:cxn modelId="{B4125DA9-CDAA-4C42-A42E-26CB6166FDC7}" srcId="{0F082C2E-D29D-4F3B-B736-90BEC9914096}" destId="{16E8566D-985E-4C3C-9147-EFC13F2C0958}" srcOrd="0" destOrd="0" parTransId="{9DB1715A-BDF3-4D00-9E49-65020B97A065}" sibTransId="{6B50DB39-1694-4722-91A1-1CAD45792A84}"/>
    <dgm:cxn modelId="{A735664A-568A-492A-BF9D-1257110DE6A1}" srcId="{7C662DD0-7EA2-4699-8CCC-47699DC2CE82}" destId="{CC7B35F6-09A6-4147-987F-76924123A141}" srcOrd="2" destOrd="0" parTransId="{038D5275-F483-4D0C-B661-F4ECBFCD67BB}" sibTransId="{C00CE163-2CB2-488F-87BB-46B0322AAF13}"/>
    <dgm:cxn modelId="{98DEA487-27E8-4820-A038-4B23B5863AB3}" type="presOf" srcId="{CC7B35F6-09A6-4147-987F-76924123A141}" destId="{4917885D-3F8B-4449-8924-C7016CBC5955}" srcOrd="0" destOrd="0" presId="urn:microsoft.com/office/officeart/2005/8/layout/chevron2"/>
    <dgm:cxn modelId="{9C6F7A62-3CD4-45DB-9226-3D66A71D881D}" srcId="{7C662DD0-7EA2-4699-8CCC-47699DC2CE82}" destId="{0F082C2E-D29D-4F3B-B736-90BEC9914096}" srcOrd="1" destOrd="0" parTransId="{6137A828-8FDB-4980-8F74-2131348D7B25}" sibTransId="{D87A5EF7-A146-4429-B66C-4D67A347E5E0}"/>
    <dgm:cxn modelId="{59481DE8-57E6-4698-8EA2-72E4C61EE669}" type="presParOf" srcId="{D517F753-3D9B-4A56-8B28-0298B2186357}" destId="{C561649A-C058-4E67-9501-AABDFF296A7C}" srcOrd="0" destOrd="0" presId="urn:microsoft.com/office/officeart/2005/8/layout/chevron2"/>
    <dgm:cxn modelId="{F7E7C61E-4258-428D-8ECD-96C510910487}" type="presParOf" srcId="{C561649A-C058-4E67-9501-AABDFF296A7C}" destId="{57891D52-F8D7-47CE-988F-7F95139F16B5}" srcOrd="0" destOrd="0" presId="urn:microsoft.com/office/officeart/2005/8/layout/chevron2"/>
    <dgm:cxn modelId="{3C9AC510-5B28-4EB8-A3E4-DD6A08E3A869}" type="presParOf" srcId="{C561649A-C058-4E67-9501-AABDFF296A7C}" destId="{F53D384D-04E4-4F37-973B-9767E9DADAFD}" srcOrd="1" destOrd="0" presId="urn:microsoft.com/office/officeart/2005/8/layout/chevron2"/>
    <dgm:cxn modelId="{42E42D37-3E31-4EAB-803B-C37BA8CF2F12}" type="presParOf" srcId="{D517F753-3D9B-4A56-8B28-0298B2186357}" destId="{B6044CCA-4E70-4269-8648-6DD7EA6FC11F}" srcOrd="1" destOrd="0" presId="urn:microsoft.com/office/officeart/2005/8/layout/chevron2"/>
    <dgm:cxn modelId="{DDB36779-A7C7-402A-B52E-2DE286C861FD}" type="presParOf" srcId="{D517F753-3D9B-4A56-8B28-0298B2186357}" destId="{BF0CFC33-68A4-478A-AF9A-73DF9F8C8EED}" srcOrd="2" destOrd="0" presId="urn:microsoft.com/office/officeart/2005/8/layout/chevron2"/>
    <dgm:cxn modelId="{74B488CF-00F1-4977-B1E0-270A0BD3A333}" type="presParOf" srcId="{BF0CFC33-68A4-478A-AF9A-73DF9F8C8EED}" destId="{6C1CBCC9-31ED-4276-8F4C-06B45F200CF4}" srcOrd="0" destOrd="0" presId="urn:microsoft.com/office/officeart/2005/8/layout/chevron2"/>
    <dgm:cxn modelId="{481D63BC-16AB-4388-B308-06F0F9A95299}" type="presParOf" srcId="{BF0CFC33-68A4-478A-AF9A-73DF9F8C8EED}" destId="{947258B7-CB70-4FA6-A7D3-022B96097E08}" srcOrd="1" destOrd="0" presId="urn:microsoft.com/office/officeart/2005/8/layout/chevron2"/>
    <dgm:cxn modelId="{074C93BC-5A7E-467D-B8B9-A62748E62898}" type="presParOf" srcId="{D517F753-3D9B-4A56-8B28-0298B2186357}" destId="{F79096CA-6622-4885-908D-A8DE388FCCD0}" srcOrd="3" destOrd="0" presId="urn:microsoft.com/office/officeart/2005/8/layout/chevron2"/>
    <dgm:cxn modelId="{6C57887C-B02D-4366-9D96-7336C209187E}" type="presParOf" srcId="{D517F753-3D9B-4A56-8B28-0298B2186357}" destId="{81BC022B-A264-4571-A823-2A259E214C40}" srcOrd="4" destOrd="0" presId="urn:microsoft.com/office/officeart/2005/8/layout/chevron2"/>
    <dgm:cxn modelId="{13919DCE-A7EE-4D75-984A-CFC70402C66D}" type="presParOf" srcId="{81BC022B-A264-4571-A823-2A259E214C40}" destId="{4917885D-3F8B-4449-8924-C7016CBC5955}" srcOrd="0" destOrd="0" presId="urn:microsoft.com/office/officeart/2005/8/layout/chevron2"/>
    <dgm:cxn modelId="{6C33905E-E1CA-48EA-B3EC-DBB99F6CAEF1}" type="presParOf" srcId="{81BC022B-A264-4571-A823-2A259E214C40}" destId="{E9EF09C3-86FA-4922-949D-C2E1DB8E1E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1FBDE-CADF-483D-8409-08D64AC6B654}" type="doc">
      <dgm:prSet loTypeId="urn:microsoft.com/office/officeart/2005/8/layout/pyramid2" loCatId="pyramid" qsTypeId="urn:microsoft.com/office/officeart/2005/8/quickstyle/simple1" qsCatId="simple" csTypeId="urn:microsoft.com/office/officeart/2005/8/colors/colorful4" csCatId="colorful" phldr="1"/>
      <dgm:spPr/>
    </dgm:pt>
    <dgm:pt modelId="{8878458F-AF77-44EB-A675-4DED45FC17D9}">
      <dgm:prSet phldrT="[Text]"/>
      <dgm:spPr/>
      <dgm:t>
        <a:bodyPr/>
        <a:lstStyle/>
        <a:p>
          <a:r>
            <a:rPr lang="en-GB" dirty="0" smtClean="0"/>
            <a:t>Age when they enter the educational system</a:t>
          </a:r>
          <a:endParaRPr lang="en-GB" dirty="0"/>
        </a:p>
      </dgm:t>
    </dgm:pt>
    <dgm:pt modelId="{68472678-2C5F-44B4-92AE-283C4FEE1794}" type="parTrans" cxnId="{0919E82C-DBE9-43F4-B2E2-4A408C4B0DB4}">
      <dgm:prSet/>
      <dgm:spPr/>
      <dgm:t>
        <a:bodyPr/>
        <a:lstStyle/>
        <a:p>
          <a:endParaRPr lang="en-GB"/>
        </a:p>
      </dgm:t>
    </dgm:pt>
    <dgm:pt modelId="{A3C37760-90F9-45F2-8779-A30B4DFB84E6}" type="sibTrans" cxnId="{0919E82C-DBE9-43F4-B2E2-4A408C4B0DB4}">
      <dgm:prSet/>
      <dgm:spPr/>
      <dgm:t>
        <a:bodyPr/>
        <a:lstStyle/>
        <a:p>
          <a:endParaRPr lang="en-GB"/>
        </a:p>
      </dgm:t>
    </dgm:pt>
    <dgm:pt modelId="{6A82ED5C-3F3C-4203-A18C-32FB79643D5E}">
      <dgm:prSet phldrT="[Text]"/>
      <dgm:spPr/>
      <dgm:t>
        <a:bodyPr/>
        <a:lstStyle/>
        <a:p>
          <a:r>
            <a:rPr lang="en-GB" dirty="0" smtClean="0"/>
            <a:t>Their previous experience of school (or lack thereof)</a:t>
          </a:r>
          <a:endParaRPr lang="en-GB" dirty="0"/>
        </a:p>
      </dgm:t>
    </dgm:pt>
    <dgm:pt modelId="{A124DF66-F32E-4C52-BF7A-28CF91CE0C14}" type="parTrans" cxnId="{542F03B8-97E8-4C04-AB77-E15C91E2F54D}">
      <dgm:prSet/>
      <dgm:spPr/>
      <dgm:t>
        <a:bodyPr/>
        <a:lstStyle/>
        <a:p>
          <a:endParaRPr lang="en-GB"/>
        </a:p>
      </dgm:t>
    </dgm:pt>
    <dgm:pt modelId="{57F57B5F-7503-4EB9-A5C0-376C17B6A50E}" type="sibTrans" cxnId="{542F03B8-97E8-4C04-AB77-E15C91E2F54D}">
      <dgm:prSet/>
      <dgm:spPr/>
      <dgm:t>
        <a:bodyPr/>
        <a:lstStyle/>
        <a:p>
          <a:endParaRPr lang="en-GB"/>
        </a:p>
      </dgm:t>
    </dgm:pt>
    <dgm:pt modelId="{C8B657CB-71DC-4DBC-985C-431A0329B0BB}">
      <dgm:prSet phldrT="[Text]"/>
      <dgm:spPr/>
      <dgm:t>
        <a:bodyPr/>
        <a:lstStyle/>
        <a:p>
          <a:r>
            <a:rPr lang="en-GB" dirty="0" smtClean="0"/>
            <a:t>Their literacy in their L1 (first language)</a:t>
          </a:r>
          <a:endParaRPr lang="en-GB" dirty="0"/>
        </a:p>
      </dgm:t>
    </dgm:pt>
    <dgm:pt modelId="{B28B7C88-267C-4B1F-9BD9-2F6B0C90C178}" type="parTrans" cxnId="{371B1AE5-C19E-4EF2-9A89-25E4DCF1C465}">
      <dgm:prSet/>
      <dgm:spPr/>
      <dgm:t>
        <a:bodyPr/>
        <a:lstStyle/>
        <a:p>
          <a:endParaRPr lang="en-GB"/>
        </a:p>
      </dgm:t>
    </dgm:pt>
    <dgm:pt modelId="{1B507F3C-01BC-4453-ADE6-734F1BBC13F7}" type="sibTrans" cxnId="{371B1AE5-C19E-4EF2-9A89-25E4DCF1C465}">
      <dgm:prSet/>
      <dgm:spPr/>
      <dgm:t>
        <a:bodyPr/>
        <a:lstStyle/>
        <a:p>
          <a:endParaRPr lang="en-GB"/>
        </a:p>
      </dgm:t>
    </dgm:pt>
    <dgm:pt modelId="{33E6CCC8-A0B8-42E6-A402-17C4E657E575}">
      <dgm:prSet phldrT="[Text]"/>
      <dgm:spPr/>
      <dgm:t>
        <a:bodyPr/>
        <a:lstStyle/>
        <a:p>
          <a:r>
            <a:rPr lang="en-GB" dirty="0" smtClean="0"/>
            <a:t>Their knowledge and understanding of language and school curriculum</a:t>
          </a:r>
          <a:endParaRPr lang="en-GB" dirty="0"/>
        </a:p>
      </dgm:t>
    </dgm:pt>
    <dgm:pt modelId="{310617DC-15A0-48F8-AF21-625A6C21D1C4}" type="parTrans" cxnId="{5CACB18A-6968-4E5D-8FB0-8F025A3BD5AC}">
      <dgm:prSet/>
      <dgm:spPr/>
    </dgm:pt>
    <dgm:pt modelId="{6960B483-2473-4E43-BD53-FD4E2E738488}" type="sibTrans" cxnId="{5CACB18A-6968-4E5D-8FB0-8F025A3BD5AC}">
      <dgm:prSet/>
      <dgm:spPr/>
    </dgm:pt>
    <dgm:pt modelId="{E84DAEBD-5331-4AB0-866F-ED68AF0040DD}">
      <dgm:prSet phldrT="[Text]"/>
      <dgm:spPr/>
      <dgm:t>
        <a:bodyPr/>
        <a:lstStyle/>
        <a:p>
          <a:r>
            <a:rPr lang="en-GB" dirty="0" smtClean="0"/>
            <a:t>Home expectations and understanding of the education system</a:t>
          </a:r>
          <a:endParaRPr lang="en-GB" dirty="0"/>
        </a:p>
      </dgm:t>
    </dgm:pt>
    <dgm:pt modelId="{EF2FBB37-0750-4B1A-AA3D-A37AF4AD2B0D}" type="parTrans" cxnId="{5A475DE4-3170-45F7-8B03-A042CF4196D7}">
      <dgm:prSet/>
      <dgm:spPr/>
    </dgm:pt>
    <dgm:pt modelId="{2B0143EE-C89F-4080-AA74-913BE7F90627}" type="sibTrans" cxnId="{5A475DE4-3170-45F7-8B03-A042CF4196D7}">
      <dgm:prSet/>
      <dgm:spPr/>
    </dgm:pt>
    <dgm:pt modelId="{C900DB00-2F74-49C9-9616-A5999565C21D}">
      <dgm:prSet phldrT="[Text]"/>
      <dgm:spPr/>
      <dgm:t>
        <a:bodyPr/>
        <a:lstStyle/>
        <a:p>
          <a:r>
            <a:rPr lang="en-GB" dirty="0" smtClean="0"/>
            <a:t>Support for learning and language at school and community</a:t>
          </a:r>
          <a:endParaRPr lang="en-GB" dirty="0"/>
        </a:p>
      </dgm:t>
    </dgm:pt>
    <dgm:pt modelId="{93BE3571-69FB-4554-A16F-30E3C26BE0F3}" type="parTrans" cxnId="{3A4CCC6C-C9F5-49C0-BCB4-73655DB6E8AF}">
      <dgm:prSet/>
      <dgm:spPr/>
    </dgm:pt>
    <dgm:pt modelId="{38058095-685D-42CA-B43D-B3499BDE1F21}" type="sibTrans" cxnId="{3A4CCC6C-C9F5-49C0-BCB4-73655DB6E8AF}">
      <dgm:prSet/>
      <dgm:spPr/>
    </dgm:pt>
    <dgm:pt modelId="{6B166E34-7D07-40B5-B7F4-F1C79FE518FA}" type="pres">
      <dgm:prSet presAssocID="{DA61FBDE-CADF-483D-8409-08D64AC6B654}" presName="compositeShape" presStyleCnt="0">
        <dgm:presLayoutVars>
          <dgm:dir/>
          <dgm:resizeHandles/>
        </dgm:presLayoutVars>
      </dgm:prSet>
      <dgm:spPr/>
    </dgm:pt>
    <dgm:pt modelId="{F8D8E725-3D4F-4E4A-B83C-823FF0544A2C}" type="pres">
      <dgm:prSet presAssocID="{DA61FBDE-CADF-483D-8409-08D64AC6B654}" presName="pyramid" presStyleLbl="node1" presStyleIdx="0" presStyleCnt="1"/>
      <dgm:spPr/>
      <dgm:t>
        <a:bodyPr/>
        <a:lstStyle/>
        <a:p>
          <a:endParaRPr lang="en-GB"/>
        </a:p>
      </dgm:t>
    </dgm:pt>
    <dgm:pt modelId="{90AD4B31-7F4D-4829-8A95-D433BBFF3E2D}" type="pres">
      <dgm:prSet presAssocID="{DA61FBDE-CADF-483D-8409-08D64AC6B654}" presName="theList" presStyleCnt="0"/>
      <dgm:spPr/>
    </dgm:pt>
    <dgm:pt modelId="{EF341DDE-BEFF-4FF8-AA97-9BCA7BE6E493}" type="pres">
      <dgm:prSet presAssocID="{8878458F-AF77-44EB-A675-4DED45FC17D9}" presName="aNode" presStyleLbl="fgAcc1" presStyleIdx="0" presStyleCnt="6">
        <dgm:presLayoutVars>
          <dgm:bulletEnabled val="1"/>
        </dgm:presLayoutVars>
      </dgm:prSet>
      <dgm:spPr/>
      <dgm:t>
        <a:bodyPr/>
        <a:lstStyle/>
        <a:p>
          <a:endParaRPr lang="en-GB"/>
        </a:p>
      </dgm:t>
    </dgm:pt>
    <dgm:pt modelId="{758C5029-54DF-47BD-93B7-2A8030797F99}" type="pres">
      <dgm:prSet presAssocID="{8878458F-AF77-44EB-A675-4DED45FC17D9}" presName="aSpace" presStyleCnt="0"/>
      <dgm:spPr/>
    </dgm:pt>
    <dgm:pt modelId="{C7A3F194-DD44-4151-B254-5EED0A6467D0}" type="pres">
      <dgm:prSet presAssocID="{6A82ED5C-3F3C-4203-A18C-32FB79643D5E}" presName="aNode" presStyleLbl="fgAcc1" presStyleIdx="1" presStyleCnt="6">
        <dgm:presLayoutVars>
          <dgm:bulletEnabled val="1"/>
        </dgm:presLayoutVars>
      </dgm:prSet>
      <dgm:spPr/>
      <dgm:t>
        <a:bodyPr/>
        <a:lstStyle/>
        <a:p>
          <a:endParaRPr lang="en-GB"/>
        </a:p>
      </dgm:t>
    </dgm:pt>
    <dgm:pt modelId="{1582DA9C-282F-447B-875A-57089ED6A3DE}" type="pres">
      <dgm:prSet presAssocID="{6A82ED5C-3F3C-4203-A18C-32FB79643D5E}" presName="aSpace" presStyleCnt="0"/>
      <dgm:spPr/>
    </dgm:pt>
    <dgm:pt modelId="{503BD2B2-65C6-4D72-BC6E-B27E6201B747}" type="pres">
      <dgm:prSet presAssocID="{C8B657CB-71DC-4DBC-985C-431A0329B0BB}" presName="aNode" presStyleLbl="fgAcc1" presStyleIdx="2" presStyleCnt="6">
        <dgm:presLayoutVars>
          <dgm:bulletEnabled val="1"/>
        </dgm:presLayoutVars>
      </dgm:prSet>
      <dgm:spPr/>
      <dgm:t>
        <a:bodyPr/>
        <a:lstStyle/>
        <a:p>
          <a:endParaRPr lang="en-GB"/>
        </a:p>
      </dgm:t>
    </dgm:pt>
    <dgm:pt modelId="{8EF22F2F-CE8B-4C5E-9DE4-784AC43DFF4F}" type="pres">
      <dgm:prSet presAssocID="{C8B657CB-71DC-4DBC-985C-431A0329B0BB}" presName="aSpace" presStyleCnt="0"/>
      <dgm:spPr/>
    </dgm:pt>
    <dgm:pt modelId="{6C03377E-4E8B-4FCC-BB46-B152A45A3E54}" type="pres">
      <dgm:prSet presAssocID="{33E6CCC8-A0B8-42E6-A402-17C4E657E575}" presName="aNode" presStyleLbl="fgAcc1" presStyleIdx="3" presStyleCnt="6">
        <dgm:presLayoutVars>
          <dgm:bulletEnabled val="1"/>
        </dgm:presLayoutVars>
      </dgm:prSet>
      <dgm:spPr/>
      <dgm:t>
        <a:bodyPr/>
        <a:lstStyle/>
        <a:p>
          <a:endParaRPr lang="en-GB"/>
        </a:p>
      </dgm:t>
    </dgm:pt>
    <dgm:pt modelId="{3815D3D3-CCA4-47FC-9339-4DB90E0E22CA}" type="pres">
      <dgm:prSet presAssocID="{33E6CCC8-A0B8-42E6-A402-17C4E657E575}" presName="aSpace" presStyleCnt="0"/>
      <dgm:spPr/>
    </dgm:pt>
    <dgm:pt modelId="{BA2DAB08-6AD5-4B1B-9049-951F246ADA0A}" type="pres">
      <dgm:prSet presAssocID="{E84DAEBD-5331-4AB0-866F-ED68AF0040DD}" presName="aNode" presStyleLbl="fgAcc1" presStyleIdx="4" presStyleCnt="6">
        <dgm:presLayoutVars>
          <dgm:bulletEnabled val="1"/>
        </dgm:presLayoutVars>
      </dgm:prSet>
      <dgm:spPr/>
      <dgm:t>
        <a:bodyPr/>
        <a:lstStyle/>
        <a:p>
          <a:endParaRPr lang="en-GB"/>
        </a:p>
      </dgm:t>
    </dgm:pt>
    <dgm:pt modelId="{23C702C8-B630-4170-BF80-925A209AD73C}" type="pres">
      <dgm:prSet presAssocID="{E84DAEBD-5331-4AB0-866F-ED68AF0040DD}" presName="aSpace" presStyleCnt="0"/>
      <dgm:spPr/>
    </dgm:pt>
    <dgm:pt modelId="{5ABFEF91-8DDA-49E9-A32D-7A2D3B581A62}" type="pres">
      <dgm:prSet presAssocID="{C900DB00-2F74-49C9-9616-A5999565C21D}" presName="aNode" presStyleLbl="fgAcc1" presStyleIdx="5" presStyleCnt="6">
        <dgm:presLayoutVars>
          <dgm:bulletEnabled val="1"/>
        </dgm:presLayoutVars>
      </dgm:prSet>
      <dgm:spPr/>
      <dgm:t>
        <a:bodyPr/>
        <a:lstStyle/>
        <a:p>
          <a:endParaRPr lang="en-GB"/>
        </a:p>
      </dgm:t>
    </dgm:pt>
    <dgm:pt modelId="{616918E0-13F6-48C2-9B85-896F93CD5C58}" type="pres">
      <dgm:prSet presAssocID="{C900DB00-2F74-49C9-9616-A5999565C21D}" presName="aSpace" presStyleCnt="0"/>
      <dgm:spPr/>
    </dgm:pt>
  </dgm:ptLst>
  <dgm:cxnLst>
    <dgm:cxn modelId="{8D2958EE-BFC8-46CA-92FE-8A88B329BB11}" type="presOf" srcId="{C900DB00-2F74-49C9-9616-A5999565C21D}" destId="{5ABFEF91-8DDA-49E9-A32D-7A2D3B581A62}" srcOrd="0" destOrd="0" presId="urn:microsoft.com/office/officeart/2005/8/layout/pyramid2"/>
    <dgm:cxn modelId="{834A5AA6-78B1-4761-A743-B488982DBF67}" type="presOf" srcId="{33E6CCC8-A0B8-42E6-A402-17C4E657E575}" destId="{6C03377E-4E8B-4FCC-BB46-B152A45A3E54}" srcOrd="0" destOrd="0" presId="urn:microsoft.com/office/officeart/2005/8/layout/pyramid2"/>
    <dgm:cxn modelId="{3A4CCC6C-C9F5-49C0-BCB4-73655DB6E8AF}" srcId="{DA61FBDE-CADF-483D-8409-08D64AC6B654}" destId="{C900DB00-2F74-49C9-9616-A5999565C21D}" srcOrd="5" destOrd="0" parTransId="{93BE3571-69FB-4554-A16F-30E3C26BE0F3}" sibTransId="{38058095-685D-42CA-B43D-B3499BDE1F21}"/>
    <dgm:cxn modelId="{528D533B-84F3-41FA-B0DC-BF9919036874}" type="presOf" srcId="{C8B657CB-71DC-4DBC-985C-431A0329B0BB}" destId="{503BD2B2-65C6-4D72-BC6E-B27E6201B747}" srcOrd="0" destOrd="0" presId="urn:microsoft.com/office/officeart/2005/8/layout/pyramid2"/>
    <dgm:cxn modelId="{371B1AE5-C19E-4EF2-9A89-25E4DCF1C465}" srcId="{DA61FBDE-CADF-483D-8409-08D64AC6B654}" destId="{C8B657CB-71DC-4DBC-985C-431A0329B0BB}" srcOrd="2" destOrd="0" parTransId="{B28B7C88-267C-4B1F-9BD9-2F6B0C90C178}" sibTransId="{1B507F3C-01BC-4453-ADE6-734F1BBC13F7}"/>
    <dgm:cxn modelId="{C19C04AD-F99B-4DA2-802C-C46370B4588F}" type="presOf" srcId="{DA61FBDE-CADF-483D-8409-08D64AC6B654}" destId="{6B166E34-7D07-40B5-B7F4-F1C79FE518FA}" srcOrd="0" destOrd="0" presId="urn:microsoft.com/office/officeart/2005/8/layout/pyramid2"/>
    <dgm:cxn modelId="{705B0C45-F981-46BE-AB81-686158712FC9}" type="presOf" srcId="{E84DAEBD-5331-4AB0-866F-ED68AF0040DD}" destId="{BA2DAB08-6AD5-4B1B-9049-951F246ADA0A}" srcOrd="0" destOrd="0" presId="urn:microsoft.com/office/officeart/2005/8/layout/pyramid2"/>
    <dgm:cxn modelId="{0FFDB0B6-E3E2-4551-8273-72F85DD94977}" type="presOf" srcId="{8878458F-AF77-44EB-A675-4DED45FC17D9}" destId="{EF341DDE-BEFF-4FF8-AA97-9BCA7BE6E493}" srcOrd="0" destOrd="0" presId="urn:microsoft.com/office/officeart/2005/8/layout/pyramid2"/>
    <dgm:cxn modelId="{5A475DE4-3170-45F7-8B03-A042CF4196D7}" srcId="{DA61FBDE-CADF-483D-8409-08D64AC6B654}" destId="{E84DAEBD-5331-4AB0-866F-ED68AF0040DD}" srcOrd="4" destOrd="0" parTransId="{EF2FBB37-0750-4B1A-AA3D-A37AF4AD2B0D}" sibTransId="{2B0143EE-C89F-4080-AA74-913BE7F90627}"/>
    <dgm:cxn modelId="{F47BAC4D-3FAD-4829-AA7B-14950DFD3F15}" type="presOf" srcId="{6A82ED5C-3F3C-4203-A18C-32FB79643D5E}" destId="{C7A3F194-DD44-4151-B254-5EED0A6467D0}" srcOrd="0" destOrd="0" presId="urn:microsoft.com/office/officeart/2005/8/layout/pyramid2"/>
    <dgm:cxn modelId="{5CACB18A-6968-4E5D-8FB0-8F025A3BD5AC}" srcId="{DA61FBDE-CADF-483D-8409-08D64AC6B654}" destId="{33E6CCC8-A0B8-42E6-A402-17C4E657E575}" srcOrd="3" destOrd="0" parTransId="{310617DC-15A0-48F8-AF21-625A6C21D1C4}" sibTransId="{6960B483-2473-4E43-BD53-FD4E2E738488}"/>
    <dgm:cxn modelId="{0919E82C-DBE9-43F4-B2E2-4A408C4B0DB4}" srcId="{DA61FBDE-CADF-483D-8409-08D64AC6B654}" destId="{8878458F-AF77-44EB-A675-4DED45FC17D9}" srcOrd="0" destOrd="0" parTransId="{68472678-2C5F-44B4-92AE-283C4FEE1794}" sibTransId="{A3C37760-90F9-45F2-8779-A30B4DFB84E6}"/>
    <dgm:cxn modelId="{542F03B8-97E8-4C04-AB77-E15C91E2F54D}" srcId="{DA61FBDE-CADF-483D-8409-08D64AC6B654}" destId="{6A82ED5C-3F3C-4203-A18C-32FB79643D5E}" srcOrd="1" destOrd="0" parTransId="{A124DF66-F32E-4C52-BF7A-28CF91CE0C14}" sibTransId="{57F57B5F-7503-4EB9-A5C0-376C17B6A50E}"/>
    <dgm:cxn modelId="{8263D067-F0EE-4976-A45C-7BC10BE3015D}" type="presParOf" srcId="{6B166E34-7D07-40B5-B7F4-F1C79FE518FA}" destId="{F8D8E725-3D4F-4E4A-B83C-823FF0544A2C}" srcOrd="0" destOrd="0" presId="urn:microsoft.com/office/officeart/2005/8/layout/pyramid2"/>
    <dgm:cxn modelId="{379D94B4-CA3E-4975-801A-81C6D01F174F}" type="presParOf" srcId="{6B166E34-7D07-40B5-B7F4-F1C79FE518FA}" destId="{90AD4B31-7F4D-4829-8A95-D433BBFF3E2D}" srcOrd="1" destOrd="0" presId="urn:microsoft.com/office/officeart/2005/8/layout/pyramid2"/>
    <dgm:cxn modelId="{E988B16A-6BFF-4F19-AF81-6A4224117165}" type="presParOf" srcId="{90AD4B31-7F4D-4829-8A95-D433BBFF3E2D}" destId="{EF341DDE-BEFF-4FF8-AA97-9BCA7BE6E493}" srcOrd="0" destOrd="0" presId="urn:microsoft.com/office/officeart/2005/8/layout/pyramid2"/>
    <dgm:cxn modelId="{CF2DF486-F183-4DA2-A9F5-FEFC676AB73C}" type="presParOf" srcId="{90AD4B31-7F4D-4829-8A95-D433BBFF3E2D}" destId="{758C5029-54DF-47BD-93B7-2A8030797F99}" srcOrd="1" destOrd="0" presId="urn:microsoft.com/office/officeart/2005/8/layout/pyramid2"/>
    <dgm:cxn modelId="{2BC74C12-47A3-4F8B-8547-F2A6D5B930C3}" type="presParOf" srcId="{90AD4B31-7F4D-4829-8A95-D433BBFF3E2D}" destId="{C7A3F194-DD44-4151-B254-5EED0A6467D0}" srcOrd="2" destOrd="0" presId="urn:microsoft.com/office/officeart/2005/8/layout/pyramid2"/>
    <dgm:cxn modelId="{8FAB870C-91B6-448E-A949-188A6BB75347}" type="presParOf" srcId="{90AD4B31-7F4D-4829-8A95-D433BBFF3E2D}" destId="{1582DA9C-282F-447B-875A-57089ED6A3DE}" srcOrd="3" destOrd="0" presId="urn:microsoft.com/office/officeart/2005/8/layout/pyramid2"/>
    <dgm:cxn modelId="{9641245F-0CB0-4E42-BE1F-CAE036FC2CA0}" type="presParOf" srcId="{90AD4B31-7F4D-4829-8A95-D433BBFF3E2D}" destId="{503BD2B2-65C6-4D72-BC6E-B27E6201B747}" srcOrd="4" destOrd="0" presId="urn:microsoft.com/office/officeart/2005/8/layout/pyramid2"/>
    <dgm:cxn modelId="{646F8C1E-9681-4673-B4A3-771D8E5A0F01}" type="presParOf" srcId="{90AD4B31-7F4D-4829-8A95-D433BBFF3E2D}" destId="{8EF22F2F-CE8B-4C5E-9DE4-784AC43DFF4F}" srcOrd="5" destOrd="0" presId="urn:microsoft.com/office/officeart/2005/8/layout/pyramid2"/>
    <dgm:cxn modelId="{07B1F88E-2150-4949-97FD-ACC4F7E9B322}" type="presParOf" srcId="{90AD4B31-7F4D-4829-8A95-D433BBFF3E2D}" destId="{6C03377E-4E8B-4FCC-BB46-B152A45A3E54}" srcOrd="6" destOrd="0" presId="urn:microsoft.com/office/officeart/2005/8/layout/pyramid2"/>
    <dgm:cxn modelId="{4979692D-5EF9-4FDC-928F-2386CAE09D32}" type="presParOf" srcId="{90AD4B31-7F4D-4829-8A95-D433BBFF3E2D}" destId="{3815D3D3-CCA4-47FC-9339-4DB90E0E22CA}" srcOrd="7" destOrd="0" presId="urn:microsoft.com/office/officeart/2005/8/layout/pyramid2"/>
    <dgm:cxn modelId="{82DE939E-E0E4-4085-B4EA-A9D66EFAC43C}" type="presParOf" srcId="{90AD4B31-7F4D-4829-8A95-D433BBFF3E2D}" destId="{BA2DAB08-6AD5-4B1B-9049-951F246ADA0A}" srcOrd="8" destOrd="0" presId="urn:microsoft.com/office/officeart/2005/8/layout/pyramid2"/>
    <dgm:cxn modelId="{F15BE6E9-E43F-4575-872A-402B91B7CE7E}" type="presParOf" srcId="{90AD4B31-7F4D-4829-8A95-D433BBFF3E2D}" destId="{23C702C8-B630-4170-BF80-925A209AD73C}" srcOrd="9" destOrd="0" presId="urn:microsoft.com/office/officeart/2005/8/layout/pyramid2"/>
    <dgm:cxn modelId="{68D425CA-B67B-4C4B-9F07-145D656033CF}" type="presParOf" srcId="{90AD4B31-7F4D-4829-8A95-D433BBFF3E2D}" destId="{5ABFEF91-8DDA-49E9-A32D-7A2D3B581A62}" srcOrd="10" destOrd="0" presId="urn:microsoft.com/office/officeart/2005/8/layout/pyramid2"/>
    <dgm:cxn modelId="{4BE21454-17CA-45CD-977E-7DA01B34E961}" type="presParOf" srcId="{90AD4B31-7F4D-4829-8A95-D433BBFF3E2D}" destId="{616918E0-13F6-48C2-9B85-896F93CD5C5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91E8A-044F-46C1-A30E-7EA83E0BB95B}" type="doc">
      <dgm:prSet loTypeId="urn:microsoft.com/office/officeart/2009/layout/ReverseList" loCatId="relationship" qsTypeId="urn:microsoft.com/office/officeart/2005/8/quickstyle/simple1" qsCatId="simple" csTypeId="urn:microsoft.com/office/officeart/2005/8/colors/accent4_2" csCatId="accent4" phldr="1"/>
      <dgm:spPr/>
      <dgm:t>
        <a:bodyPr/>
        <a:lstStyle/>
        <a:p>
          <a:endParaRPr lang="en-GB"/>
        </a:p>
      </dgm:t>
    </dgm:pt>
    <dgm:pt modelId="{6B2E9D7E-009E-4320-8BB6-67D30E3748AB}">
      <dgm:prSet phldrT="[Text]"/>
      <dgm:spPr/>
      <dgm:t>
        <a:bodyPr/>
        <a:lstStyle/>
        <a:p>
          <a:r>
            <a:rPr lang="en-GB" dirty="0" smtClean="0"/>
            <a:t>Strategies: Support English language development</a:t>
          </a:r>
          <a:endParaRPr lang="en-GB" dirty="0"/>
        </a:p>
      </dgm:t>
    </dgm:pt>
    <dgm:pt modelId="{E34211B9-9A74-4A4C-9E6B-BD3F6B85436F}" type="parTrans" cxnId="{E5481328-B201-4B4E-B81C-F27708802CBC}">
      <dgm:prSet/>
      <dgm:spPr/>
      <dgm:t>
        <a:bodyPr/>
        <a:lstStyle/>
        <a:p>
          <a:endParaRPr lang="en-GB"/>
        </a:p>
      </dgm:t>
    </dgm:pt>
    <dgm:pt modelId="{F0CF0EC4-BF9A-4A94-9218-FD27F830E136}" type="sibTrans" cxnId="{E5481328-B201-4B4E-B81C-F27708802CBC}">
      <dgm:prSet/>
      <dgm:spPr/>
      <dgm:t>
        <a:bodyPr/>
        <a:lstStyle/>
        <a:p>
          <a:endParaRPr lang="en-GB"/>
        </a:p>
      </dgm:t>
    </dgm:pt>
    <dgm:pt modelId="{D316E2FE-74A1-4915-8BE9-FE86C4B1A0B8}">
      <dgm:prSet phldrT="[Text]"/>
      <dgm:spPr/>
      <dgm:t>
        <a:bodyPr/>
        <a:lstStyle/>
        <a:p>
          <a:r>
            <a:rPr lang="en-GB" dirty="0" smtClean="0"/>
            <a:t>In context</a:t>
          </a:r>
          <a:endParaRPr lang="en-GB" dirty="0"/>
        </a:p>
      </dgm:t>
    </dgm:pt>
    <dgm:pt modelId="{DF36FF67-251B-44FB-881F-EFB088B7F61E}" type="parTrans" cxnId="{612A801F-E0E1-4E6D-907F-F5A74823E2AC}">
      <dgm:prSet/>
      <dgm:spPr/>
      <dgm:t>
        <a:bodyPr/>
        <a:lstStyle/>
        <a:p>
          <a:endParaRPr lang="en-GB"/>
        </a:p>
      </dgm:t>
    </dgm:pt>
    <dgm:pt modelId="{3C8CA876-2ECE-4230-895F-FF8AE00EE0C5}" type="sibTrans" cxnId="{612A801F-E0E1-4E6D-907F-F5A74823E2AC}">
      <dgm:prSet/>
      <dgm:spPr/>
      <dgm:t>
        <a:bodyPr/>
        <a:lstStyle/>
        <a:p>
          <a:endParaRPr lang="en-GB"/>
        </a:p>
      </dgm:t>
    </dgm:pt>
    <dgm:pt modelId="{E4655629-E97B-4840-9DC5-B3F220575D1B}" type="pres">
      <dgm:prSet presAssocID="{BC591E8A-044F-46C1-A30E-7EA83E0BB95B}" presName="Name0" presStyleCnt="0">
        <dgm:presLayoutVars>
          <dgm:chMax val="2"/>
          <dgm:chPref val="2"/>
          <dgm:animLvl val="lvl"/>
        </dgm:presLayoutVars>
      </dgm:prSet>
      <dgm:spPr/>
      <dgm:t>
        <a:bodyPr/>
        <a:lstStyle/>
        <a:p>
          <a:endParaRPr lang="en-GB"/>
        </a:p>
      </dgm:t>
    </dgm:pt>
    <dgm:pt modelId="{BD81BF44-6245-4F9F-A6A6-59449653B572}" type="pres">
      <dgm:prSet presAssocID="{BC591E8A-044F-46C1-A30E-7EA83E0BB95B}" presName="LeftText" presStyleLbl="revTx" presStyleIdx="0" presStyleCnt="0">
        <dgm:presLayoutVars>
          <dgm:bulletEnabled val="1"/>
        </dgm:presLayoutVars>
      </dgm:prSet>
      <dgm:spPr/>
      <dgm:t>
        <a:bodyPr/>
        <a:lstStyle/>
        <a:p>
          <a:endParaRPr lang="en-GB"/>
        </a:p>
      </dgm:t>
    </dgm:pt>
    <dgm:pt modelId="{65EC5D5B-9061-4810-9D9C-9D1B1049494A}" type="pres">
      <dgm:prSet presAssocID="{BC591E8A-044F-46C1-A30E-7EA83E0BB95B}" presName="LeftNode" presStyleLbl="bgImgPlace1" presStyleIdx="0" presStyleCnt="2">
        <dgm:presLayoutVars>
          <dgm:chMax val="2"/>
          <dgm:chPref val="2"/>
        </dgm:presLayoutVars>
      </dgm:prSet>
      <dgm:spPr/>
      <dgm:t>
        <a:bodyPr/>
        <a:lstStyle/>
        <a:p>
          <a:endParaRPr lang="en-GB"/>
        </a:p>
      </dgm:t>
    </dgm:pt>
    <dgm:pt modelId="{50D12EFD-0B96-4125-A05F-9B4A48698AE6}" type="pres">
      <dgm:prSet presAssocID="{BC591E8A-044F-46C1-A30E-7EA83E0BB95B}" presName="RightText" presStyleLbl="revTx" presStyleIdx="0" presStyleCnt="0">
        <dgm:presLayoutVars>
          <dgm:bulletEnabled val="1"/>
        </dgm:presLayoutVars>
      </dgm:prSet>
      <dgm:spPr/>
      <dgm:t>
        <a:bodyPr/>
        <a:lstStyle/>
        <a:p>
          <a:endParaRPr lang="en-GB"/>
        </a:p>
      </dgm:t>
    </dgm:pt>
    <dgm:pt modelId="{085873F8-3BB5-40B1-9BCA-B55AB1CD46DC}" type="pres">
      <dgm:prSet presAssocID="{BC591E8A-044F-46C1-A30E-7EA83E0BB95B}" presName="RightNode" presStyleLbl="bgImgPlace1" presStyleIdx="1" presStyleCnt="2">
        <dgm:presLayoutVars>
          <dgm:chMax val="0"/>
          <dgm:chPref val="0"/>
        </dgm:presLayoutVars>
      </dgm:prSet>
      <dgm:spPr/>
      <dgm:t>
        <a:bodyPr/>
        <a:lstStyle/>
        <a:p>
          <a:endParaRPr lang="en-GB"/>
        </a:p>
      </dgm:t>
    </dgm:pt>
    <dgm:pt modelId="{F9CDCF49-C4BF-4BE4-B696-23DAE3907A45}" type="pres">
      <dgm:prSet presAssocID="{BC591E8A-044F-46C1-A30E-7EA83E0BB95B}" presName="TopArrow" presStyleLbl="node1" presStyleIdx="0" presStyleCnt="2"/>
      <dgm:spPr/>
    </dgm:pt>
    <dgm:pt modelId="{68D4525B-DF25-47E9-ABF2-A6056202F546}" type="pres">
      <dgm:prSet presAssocID="{BC591E8A-044F-46C1-A30E-7EA83E0BB95B}" presName="BottomArrow" presStyleLbl="node1" presStyleIdx="1" presStyleCnt="2"/>
      <dgm:spPr/>
    </dgm:pt>
  </dgm:ptLst>
  <dgm:cxnLst>
    <dgm:cxn modelId="{612A801F-E0E1-4E6D-907F-F5A74823E2AC}" srcId="{BC591E8A-044F-46C1-A30E-7EA83E0BB95B}" destId="{D316E2FE-74A1-4915-8BE9-FE86C4B1A0B8}" srcOrd="1" destOrd="0" parTransId="{DF36FF67-251B-44FB-881F-EFB088B7F61E}" sibTransId="{3C8CA876-2ECE-4230-895F-FF8AE00EE0C5}"/>
    <dgm:cxn modelId="{E5481328-B201-4B4E-B81C-F27708802CBC}" srcId="{BC591E8A-044F-46C1-A30E-7EA83E0BB95B}" destId="{6B2E9D7E-009E-4320-8BB6-67D30E3748AB}" srcOrd="0" destOrd="0" parTransId="{E34211B9-9A74-4A4C-9E6B-BD3F6B85436F}" sibTransId="{F0CF0EC4-BF9A-4A94-9218-FD27F830E136}"/>
    <dgm:cxn modelId="{43D37185-6515-472F-8C29-20101877A8B4}" type="presOf" srcId="{6B2E9D7E-009E-4320-8BB6-67D30E3748AB}" destId="{65EC5D5B-9061-4810-9D9C-9D1B1049494A}" srcOrd="1" destOrd="0" presId="urn:microsoft.com/office/officeart/2009/layout/ReverseList"/>
    <dgm:cxn modelId="{C3504947-65CC-4DAF-B087-334B760A723C}" type="presOf" srcId="{BC591E8A-044F-46C1-A30E-7EA83E0BB95B}" destId="{E4655629-E97B-4840-9DC5-B3F220575D1B}" srcOrd="0" destOrd="0" presId="urn:microsoft.com/office/officeart/2009/layout/ReverseList"/>
    <dgm:cxn modelId="{97EADBF8-6100-4E24-8317-0850095FBE15}" type="presOf" srcId="{D316E2FE-74A1-4915-8BE9-FE86C4B1A0B8}" destId="{50D12EFD-0B96-4125-A05F-9B4A48698AE6}" srcOrd="0" destOrd="0" presId="urn:microsoft.com/office/officeart/2009/layout/ReverseList"/>
    <dgm:cxn modelId="{A3999B07-CAFE-427F-A328-B2A1B68F79A9}" type="presOf" srcId="{D316E2FE-74A1-4915-8BE9-FE86C4B1A0B8}" destId="{085873F8-3BB5-40B1-9BCA-B55AB1CD46DC}" srcOrd="1" destOrd="0" presId="urn:microsoft.com/office/officeart/2009/layout/ReverseList"/>
    <dgm:cxn modelId="{F7031FD5-8933-4C94-BAD3-FD17497B7F02}" type="presOf" srcId="{6B2E9D7E-009E-4320-8BB6-67D30E3748AB}" destId="{BD81BF44-6245-4F9F-A6A6-59449653B572}" srcOrd="0" destOrd="0" presId="urn:microsoft.com/office/officeart/2009/layout/ReverseList"/>
    <dgm:cxn modelId="{8C6D61CF-720F-48A4-A46C-44A6F9FAA3E6}" type="presParOf" srcId="{E4655629-E97B-4840-9DC5-B3F220575D1B}" destId="{BD81BF44-6245-4F9F-A6A6-59449653B572}" srcOrd="0" destOrd="0" presId="urn:microsoft.com/office/officeart/2009/layout/ReverseList"/>
    <dgm:cxn modelId="{4993776B-F335-46D1-AFDE-8A0992933462}" type="presParOf" srcId="{E4655629-E97B-4840-9DC5-B3F220575D1B}" destId="{65EC5D5B-9061-4810-9D9C-9D1B1049494A}" srcOrd="1" destOrd="0" presId="urn:microsoft.com/office/officeart/2009/layout/ReverseList"/>
    <dgm:cxn modelId="{C31A3209-3DA7-42EF-80D3-707314CB2474}" type="presParOf" srcId="{E4655629-E97B-4840-9DC5-B3F220575D1B}" destId="{50D12EFD-0B96-4125-A05F-9B4A48698AE6}" srcOrd="2" destOrd="0" presId="urn:microsoft.com/office/officeart/2009/layout/ReverseList"/>
    <dgm:cxn modelId="{80D35058-D53F-461D-841E-820E21949076}" type="presParOf" srcId="{E4655629-E97B-4840-9DC5-B3F220575D1B}" destId="{085873F8-3BB5-40B1-9BCA-B55AB1CD46DC}" srcOrd="3" destOrd="0" presId="urn:microsoft.com/office/officeart/2009/layout/ReverseList"/>
    <dgm:cxn modelId="{2686FBFA-9C2F-4A1B-92B8-F544B8B8BEAA}" type="presParOf" srcId="{E4655629-E97B-4840-9DC5-B3F220575D1B}" destId="{F9CDCF49-C4BF-4BE4-B696-23DAE3907A45}" srcOrd="4" destOrd="0" presId="urn:microsoft.com/office/officeart/2009/layout/ReverseList"/>
    <dgm:cxn modelId="{46A58807-46C7-406D-846D-3E53CE7EC150}" type="presParOf" srcId="{E4655629-E97B-4840-9DC5-B3F220575D1B}" destId="{68D4525B-DF25-47E9-ABF2-A6056202F54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82149-FC25-4714-99D0-B3A7ECE4D835}" type="doc">
      <dgm:prSet loTypeId="urn:microsoft.com/office/officeart/2005/8/layout/vList6" loCatId="list" qsTypeId="urn:microsoft.com/office/officeart/2005/8/quickstyle/simple1" qsCatId="simple" csTypeId="urn:microsoft.com/office/officeart/2005/8/colors/accent5_5" csCatId="accent5" phldr="1"/>
      <dgm:spPr/>
      <dgm:t>
        <a:bodyPr/>
        <a:lstStyle/>
        <a:p>
          <a:endParaRPr lang="en-GB"/>
        </a:p>
      </dgm:t>
    </dgm:pt>
    <dgm:pt modelId="{D478582F-5778-45F0-AF95-5A6647BAE98A}">
      <dgm:prSet phldrT="[Text]"/>
      <dgm:spPr/>
      <dgm:t>
        <a:bodyPr/>
        <a:lstStyle/>
        <a:p>
          <a:r>
            <a:rPr lang="en-GB" dirty="0" smtClean="0"/>
            <a:t>Activate prior knowledge</a:t>
          </a:r>
          <a:endParaRPr lang="en-GB" dirty="0"/>
        </a:p>
      </dgm:t>
    </dgm:pt>
    <dgm:pt modelId="{4EC5E366-6F1D-46C2-9433-E2027568B279}" type="parTrans" cxnId="{13C3CF44-D3C9-4558-AFE9-40A50F48B701}">
      <dgm:prSet/>
      <dgm:spPr/>
      <dgm:t>
        <a:bodyPr/>
        <a:lstStyle/>
        <a:p>
          <a:endParaRPr lang="en-GB"/>
        </a:p>
      </dgm:t>
    </dgm:pt>
    <dgm:pt modelId="{1139D020-35A8-4BBE-9290-28307B1B4F1A}" type="sibTrans" cxnId="{13C3CF44-D3C9-4558-AFE9-40A50F48B701}">
      <dgm:prSet/>
      <dgm:spPr/>
      <dgm:t>
        <a:bodyPr/>
        <a:lstStyle/>
        <a:p>
          <a:endParaRPr lang="en-GB"/>
        </a:p>
      </dgm:t>
    </dgm:pt>
    <dgm:pt modelId="{101585F1-A717-4BC6-97A9-9F20E2D6E917}">
      <dgm:prSet phldrT="[Text]"/>
      <dgm:spPr/>
      <dgm:t>
        <a:bodyPr/>
        <a:lstStyle/>
        <a:p>
          <a:r>
            <a:rPr lang="en-GB" dirty="0" smtClean="0"/>
            <a:t>Questioning</a:t>
          </a:r>
          <a:endParaRPr lang="en-GB" dirty="0"/>
        </a:p>
      </dgm:t>
    </dgm:pt>
    <dgm:pt modelId="{25C8CE35-133E-4846-A070-FF0116E0C415}" type="parTrans" cxnId="{7CD392F1-2B96-4218-91A2-7B8F5A9355C1}">
      <dgm:prSet/>
      <dgm:spPr/>
      <dgm:t>
        <a:bodyPr/>
        <a:lstStyle/>
        <a:p>
          <a:endParaRPr lang="en-GB"/>
        </a:p>
      </dgm:t>
    </dgm:pt>
    <dgm:pt modelId="{A37D43BC-A1CE-4897-8564-B53EF8735D39}" type="sibTrans" cxnId="{7CD392F1-2B96-4218-91A2-7B8F5A9355C1}">
      <dgm:prSet/>
      <dgm:spPr/>
      <dgm:t>
        <a:bodyPr/>
        <a:lstStyle/>
        <a:p>
          <a:endParaRPr lang="en-GB"/>
        </a:p>
      </dgm:t>
    </dgm:pt>
    <dgm:pt modelId="{61A44B27-EEB1-4013-833B-C576CC36A40B}">
      <dgm:prSet phldrT="[Text]"/>
      <dgm:spPr/>
      <dgm:t>
        <a:bodyPr/>
        <a:lstStyle/>
        <a:p>
          <a:r>
            <a:rPr lang="en-GB" dirty="0" smtClean="0"/>
            <a:t>Provide rich contextual background</a:t>
          </a:r>
          <a:endParaRPr lang="en-GB" dirty="0"/>
        </a:p>
      </dgm:t>
    </dgm:pt>
    <dgm:pt modelId="{7680D6EA-5BA3-4853-BA76-D88975FDB287}" type="parTrans" cxnId="{E0A6D73F-4FEE-474E-901F-29EBAAC1145A}">
      <dgm:prSet/>
      <dgm:spPr/>
      <dgm:t>
        <a:bodyPr/>
        <a:lstStyle/>
        <a:p>
          <a:endParaRPr lang="en-GB"/>
        </a:p>
      </dgm:t>
    </dgm:pt>
    <dgm:pt modelId="{2188B389-505B-4AB8-BBFF-D34AC3F28F0C}" type="sibTrans" cxnId="{E0A6D73F-4FEE-474E-901F-29EBAAC1145A}">
      <dgm:prSet/>
      <dgm:spPr/>
      <dgm:t>
        <a:bodyPr/>
        <a:lstStyle/>
        <a:p>
          <a:endParaRPr lang="en-GB"/>
        </a:p>
      </dgm:t>
    </dgm:pt>
    <dgm:pt modelId="{D0ECB88A-CFA8-4C06-9822-D4B0C0A1DE39}">
      <dgm:prSet phldrT="[Text]"/>
      <dgm:spPr/>
      <dgm:t>
        <a:bodyPr/>
        <a:lstStyle/>
        <a:p>
          <a:r>
            <a:rPr lang="en-GB" dirty="0" smtClean="0"/>
            <a:t>Key visuals (aka graphic organizers)</a:t>
          </a:r>
          <a:endParaRPr lang="en-GB" dirty="0"/>
        </a:p>
      </dgm:t>
    </dgm:pt>
    <dgm:pt modelId="{31E1E433-006D-4345-88C5-57BA169CBC45}" type="parTrans" cxnId="{112A9134-9E73-44C6-8133-667339706C9A}">
      <dgm:prSet/>
      <dgm:spPr/>
      <dgm:t>
        <a:bodyPr/>
        <a:lstStyle/>
        <a:p>
          <a:endParaRPr lang="en-GB"/>
        </a:p>
      </dgm:t>
    </dgm:pt>
    <dgm:pt modelId="{70564EBD-D3E7-40D5-A9F4-91E840A4D751}" type="sibTrans" cxnId="{112A9134-9E73-44C6-8133-667339706C9A}">
      <dgm:prSet/>
      <dgm:spPr/>
      <dgm:t>
        <a:bodyPr/>
        <a:lstStyle/>
        <a:p>
          <a:endParaRPr lang="en-GB"/>
        </a:p>
      </dgm:t>
    </dgm:pt>
    <dgm:pt modelId="{7CE7515C-F17E-4D5B-BFAF-4CF402BFF413}">
      <dgm:prSet phldrT="[Text]"/>
      <dgm:spPr/>
      <dgm:t>
        <a:bodyPr/>
        <a:lstStyle/>
        <a:p>
          <a:r>
            <a:rPr lang="en-GB" dirty="0" smtClean="0"/>
            <a:t>Encourage comprehensible output</a:t>
          </a:r>
          <a:endParaRPr lang="en-GB" dirty="0"/>
        </a:p>
      </dgm:t>
    </dgm:pt>
    <dgm:pt modelId="{BF20FA51-CC48-47FA-A0C1-7F056596DCCB}" type="parTrans" cxnId="{C01437B5-1A89-4FBC-A659-9101C3A85279}">
      <dgm:prSet/>
      <dgm:spPr/>
      <dgm:t>
        <a:bodyPr/>
        <a:lstStyle/>
        <a:p>
          <a:endParaRPr lang="en-GB"/>
        </a:p>
      </dgm:t>
    </dgm:pt>
    <dgm:pt modelId="{30F1B913-7639-4A70-A032-F31B42BD5DC8}" type="sibTrans" cxnId="{C01437B5-1A89-4FBC-A659-9101C3A85279}">
      <dgm:prSet/>
      <dgm:spPr/>
      <dgm:t>
        <a:bodyPr/>
        <a:lstStyle/>
        <a:p>
          <a:endParaRPr lang="en-GB"/>
        </a:p>
      </dgm:t>
    </dgm:pt>
    <dgm:pt modelId="{C08B9D98-0B35-487B-B405-CE914B9BB390}">
      <dgm:prSet phldrT="[Text]"/>
      <dgm:spPr/>
      <dgm:t>
        <a:bodyPr/>
        <a:lstStyle/>
        <a:p>
          <a:r>
            <a:rPr lang="en-GB" dirty="0" smtClean="0"/>
            <a:t>Key grammar points made explicit</a:t>
          </a:r>
          <a:endParaRPr lang="en-GB" dirty="0"/>
        </a:p>
      </dgm:t>
    </dgm:pt>
    <dgm:pt modelId="{DF29BE9A-4B3A-4B6B-96E5-2A45C39FD81C}" type="parTrans" cxnId="{5D24BE63-09E5-4520-ACE4-4A32FED21294}">
      <dgm:prSet/>
      <dgm:spPr/>
      <dgm:t>
        <a:bodyPr/>
        <a:lstStyle/>
        <a:p>
          <a:endParaRPr lang="en-GB"/>
        </a:p>
      </dgm:t>
    </dgm:pt>
    <dgm:pt modelId="{9BD25C36-D50A-4860-8EE8-8FF32C50A2DE}" type="sibTrans" cxnId="{5D24BE63-09E5-4520-ACE4-4A32FED21294}">
      <dgm:prSet/>
      <dgm:spPr/>
      <dgm:t>
        <a:bodyPr/>
        <a:lstStyle/>
        <a:p>
          <a:endParaRPr lang="en-GB"/>
        </a:p>
      </dgm:t>
    </dgm:pt>
    <dgm:pt modelId="{F6176852-FE3C-423F-A51B-207548B1416A}">
      <dgm:prSet phldrT="[Text]"/>
      <dgm:spPr/>
      <dgm:t>
        <a:bodyPr/>
        <a:lstStyle/>
        <a:p>
          <a:r>
            <a:rPr lang="en-GB" dirty="0" smtClean="0"/>
            <a:t>Develop learner independence</a:t>
          </a:r>
          <a:endParaRPr lang="en-GB" dirty="0"/>
        </a:p>
      </dgm:t>
    </dgm:pt>
    <dgm:pt modelId="{79AD72C9-98AF-4162-B38C-CDB3D512FD9D}" type="parTrans" cxnId="{7168259F-6B88-4E6A-A658-AB5BD7BAD2A9}">
      <dgm:prSet/>
      <dgm:spPr/>
      <dgm:t>
        <a:bodyPr/>
        <a:lstStyle/>
        <a:p>
          <a:endParaRPr lang="en-GB"/>
        </a:p>
      </dgm:t>
    </dgm:pt>
    <dgm:pt modelId="{23ED6304-AFF0-4B4B-ACBA-332881DB58FF}" type="sibTrans" cxnId="{7168259F-6B88-4E6A-A658-AB5BD7BAD2A9}">
      <dgm:prSet/>
      <dgm:spPr/>
      <dgm:t>
        <a:bodyPr/>
        <a:lstStyle/>
        <a:p>
          <a:endParaRPr lang="en-GB"/>
        </a:p>
      </dgm:t>
    </dgm:pt>
    <dgm:pt modelId="{9F632104-758E-4B51-9310-63200FD91DDC}">
      <dgm:prSet phldrT="[Text]"/>
      <dgm:spPr/>
      <dgm:t>
        <a:bodyPr/>
        <a:lstStyle/>
        <a:p>
          <a:r>
            <a:rPr lang="en-GB" dirty="0" smtClean="0"/>
            <a:t>KWL charts</a:t>
          </a:r>
          <a:endParaRPr lang="en-GB" dirty="0"/>
        </a:p>
      </dgm:t>
    </dgm:pt>
    <dgm:pt modelId="{82C56723-9E00-43DE-9D22-21BC470EE98E}" type="parTrans" cxnId="{A3CFBC5F-4FF8-4D3F-ACA8-1F839F8A9794}">
      <dgm:prSet/>
      <dgm:spPr/>
      <dgm:t>
        <a:bodyPr/>
        <a:lstStyle/>
        <a:p>
          <a:endParaRPr lang="en-GB"/>
        </a:p>
      </dgm:t>
    </dgm:pt>
    <dgm:pt modelId="{7CE3C5C3-351F-41EF-B0D1-8443A7CE97DD}" type="sibTrans" cxnId="{A3CFBC5F-4FF8-4D3F-ACA8-1F839F8A9794}">
      <dgm:prSet/>
      <dgm:spPr/>
      <dgm:t>
        <a:bodyPr/>
        <a:lstStyle/>
        <a:p>
          <a:endParaRPr lang="en-GB"/>
        </a:p>
      </dgm:t>
    </dgm:pt>
    <dgm:pt modelId="{9B928260-BD68-48E9-A912-73AC2248B0AD}">
      <dgm:prSet phldrT="[Text]"/>
      <dgm:spPr/>
      <dgm:t>
        <a:bodyPr/>
        <a:lstStyle/>
        <a:p>
          <a:r>
            <a:rPr lang="en-GB" dirty="0" smtClean="0"/>
            <a:t>Brainstorming</a:t>
          </a:r>
          <a:endParaRPr lang="en-GB" dirty="0"/>
        </a:p>
      </dgm:t>
    </dgm:pt>
    <dgm:pt modelId="{EE9CBEE6-95E8-4905-8717-67C3D72F38EA}" type="parTrans" cxnId="{A7528BE3-9400-408A-ACF3-AFFE21D396A1}">
      <dgm:prSet/>
      <dgm:spPr/>
      <dgm:t>
        <a:bodyPr/>
        <a:lstStyle/>
        <a:p>
          <a:endParaRPr lang="en-GB"/>
        </a:p>
      </dgm:t>
    </dgm:pt>
    <dgm:pt modelId="{C3BB7A07-AE43-4528-8A61-C1B128F31E26}" type="sibTrans" cxnId="{A7528BE3-9400-408A-ACF3-AFFE21D396A1}">
      <dgm:prSet/>
      <dgm:spPr/>
      <dgm:t>
        <a:bodyPr/>
        <a:lstStyle/>
        <a:p>
          <a:endParaRPr lang="en-GB"/>
        </a:p>
      </dgm:t>
    </dgm:pt>
    <dgm:pt modelId="{12CCB035-D186-45C4-BB50-E6A086FB0CDF}">
      <dgm:prSet phldrT="[Text]"/>
      <dgm:spPr/>
      <dgm:t>
        <a:bodyPr/>
        <a:lstStyle/>
        <a:p>
          <a:r>
            <a:rPr lang="en-GB" dirty="0" smtClean="0"/>
            <a:t>Discovery tasks</a:t>
          </a:r>
          <a:endParaRPr lang="en-GB" dirty="0"/>
        </a:p>
      </dgm:t>
    </dgm:pt>
    <dgm:pt modelId="{FC26F684-49A1-4CE2-A2A8-AB33B41FE84B}" type="parTrans" cxnId="{45097AD3-F425-4BCD-BCE3-B22F58149674}">
      <dgm:prSet/>
      <dgm:spPr/>
      <dgm:t>
        <a:bodyPr/>
        <a:lstStyle/>
        <a:p>
          <a:endParaRPr lang="en-GB"/>
        </a:p>
      </dgm:t>
    </dgm:pt>
    <dgm:pt modelId="{8CCC5FBC-03F0-4071-A7F9-34BD872BAF54}" type="sibTrans" cxnId="{45097AD3-F425-4BCD-BCE3-B22F58149674}">
      <dgm:prSet/>
      <dgm:spPr/>
      <dgm:t>
        <a:bodyPr/>
        <a:lstStyle/>
        <a:p>
          <a:endParaRPr lang="en-GB"/>
        </a:p>
      </dgm:t>
    </dgm:pt>
    <dgm:pt modelId="{5206ACFF-92A2-454B-BADD-C6BCEFF50435}">
      <dgm:prSet phldrT="[Text]"/>
      <dgm:spPr/>
      <dgm:t>
        <a:bodyPr/>
        <a:lstStyle/>
        <a:p>
          <a:r>
            <a:rPr lang="en-GB" dirty="0" smtClean="0"/>
            <a:t>Peer tutoring</a:t>
          </a:r>
          <a:endParaRPr lang="en-GB" dirty="0"/>
        </a:p>
      </dgm:t>
    </dgm:pt>
    <dgm:pt modelId="{355E580E-F4E1-494C-A846-F885C957216B}" type="parTrans" cxnId="{FB155567-6D13-4401-9BBD-F2EC4054FAC7}">
      <dgm:prSet/>
      <dgm:spPr/>
    </dgm:pt>
    <dgm:pt modelId="{A7F65DE5-EDBD-40FA-837F-3A2673FED184}" type="sibTrans" cxnId="{FB155567-6D13-4401-9BBD-F2EC4054FAC7}">
      <dgm:prSet/>
      <dgm:spPr/>
    </dgm:pt>
    <dgm:pt modelId="{991F40FD-94DD-4DDA-AD41-B7C0843A70EF}">
      <dgm:prSet phldrT="[Text]"/>
      <dgm:spPr/>
      <dgm:t>
        <a:bodyPr/>
        <a:lstStyle/>
        <a:p>
          <a:r>
            <a:rPr lang="en-GB" dirty="0" smtClean="0"/>
            <a:t>Collaborative learning</a:t>
          </a:r>
          <a:endParaRPr lang="en-GB" dirty="0"/>
        </a:p>
      </dgm:t>
    </dgm:pt>
    <dgm:pt modelId="{A91E980C-45FC-45D9-9062-555394A1BA5E}" type="parTrans" cxnId="{FB59F78C-574B-44C8-9D16-7B07785380FC}">
      <dgm:prSet/>
      <dgm:spPr/>
    </dgm:pt>
    <dgm:pt modelId="{EA8C5F12-E4CD-43A6-8625-6EE7A4F56B73}" type="sibTrans" cxnId="{FB59F78C-574B-44C8-9D16-7B07785380FC}">
      <dgm:prSet/>
      <dgm:spPr/>
    </dgm:pt>
    <dgm:pt modelId="{C909C587-AB1C-4F2D-817E-DD6BC11477B9}">
      <dgm:prSet phldrT="[Text]"/>
      <dgm:spPr/>
      <dgm:t>
        <a:bodyPr/>
        <a:lstStyle/>
        <a:p>
          <a:r>
            <a:rPr lang="en-GB" dirty="0" smtClean="0"/>
            <a:t>Drama / role play</a:t>
          </a:r>
          <a:endParaRPr lang="en-GB" dirty="0"/>
        </a:p>
      </dgm:t>
    </dgm:pt>
    <dgm:pt modelId="{E4DA760E-EA8E-42B3-9269-47BE1F30C8CC}" type="parTrans" cxnId="{D7F6B116-E12A-4DB7-84C8-8D75195993BB}">
      <dgm:prSet/>
      <dgm:spPr/>
    </dgm:pt>
    <dgm:pt modelId="{4D067AFF-C1F1-43AC-A10C-0E7F04E55387}" type="sibTrans" cxnId="{D7F6B116-E12A-4DB7-84C8-8D75195993BB}">
      <dgm:prSet/>
      <dgm:spPr/>
    </dgm:pt>
    <dgm:pt modelId="{4B293912-6047-4AC3-AFD3-31B5D9A4F7C3}">
      <dgm:prSet phldrT="[Text]"/>
      <dgm:spPr/>
      <dgm:t>
        <a:bodyPr/>
        <a:lstStyle/>
        <a:p>
          <a:r>
            <a:rPr lang="en-GB" dirty="0" smtClean="0"/>
            <a:t>Scaffolding (</a:t>
          </a:r>
          <a:r>
            <a:rPr lang="en-GB" dirty="0" err="1" smtClean="0"/>
            <a:t>scaffolded</a:t>
          </a:r>
          <a:r>
            <a:rPr lang="en-GB" dirty="0" smtClean="0"/>
            <a:t> writing)</a:t>
          </a:r>
          <a:endParaRPr lang="en-GB" dirty="0"/>
        </a:p>
      </dgm:t>
    </dgm:pt>
    <dgm:pt modelId="{B68E31C4-04F3-495A-90BB-E080090FAA98}" type="parTrans" cxnId="{8860C019-21CD-45CF-B659-F07CAC04E91B}">
      <dgm:prSet/>
      <dgm:spPr/>
    </dgm:pt>
    <dgm:pt modelId="{CBBB7399-0B46-4482-B77E-5DDD8A0234C2}" type="sibTrans" cxnId="{8860C019-21CD-45CF-B659-F07CAC04E91B}">
      <dgm:prSet/>
      <dgm:spPr/>
    </dgm:pt>
    <dgm:pt modelId="{BA9BFCD6-C015-46C5-AA06-0F739EF806ED}">
      <dgm:prSet phldrT="[Text]"/>
      <dgm:spPr/>
      <dgm:t>
        <a:bodyPr/>
        <a:lstStyle/>
        <a:p>
          <a:r>
            <a:rPr lang="en-GB" dirty="0" smtClean="0"/>
            <a:t>E.g. expressing doubt (may/might)</a:t>
          </a:r>
          <a:endParaRPr lang="en-GB" dirty="0"/>
        </a:p>
      </dgm:t>
    </dgm:pt>
    <dgm:pt modelId="{9CBA1E36-B99C-4C49-ADC5-0BD5493E4A65}" type="parTrans" cxnId="{EE9B094F-08FA-4D17-94A3-D91F6DA7D04E}">
      <dgm:prSet/>
      <dgm:spPr/>
    </dgm:pt>
    <dgm:pt modelId="{D6A28080-683F-426E-9AB5-D2A2620F84C5}" type="sibTrans" cxnId="{EE9B094F-08FA-4D17-94A3-D91F6DA7D04E}">
      <dgm:prSet/>
      <dgm:spPr/>
    </dgm:pt>
    <dgm:pt modelId="{E4E33715-8BAD-4F87-9788-69DDB10DAFA8}">
      <dgm:prSet phldrT="[Text]"/>
      <dgm:spPr/>
      <dgm:t>
        <a:bodyPr/>
        <a:lstStyle/>
        <a:p>
          <a:r>
            <a:rPr lang="en-GB" dirty="0" smtClean="0"/>
            <a:t>E.g. ways of talking about the past (I did vs. I was doing)</a:t>
          </a:r>
          <a:endParaRPr lang="en-GB" dirty="0"/>
        </a:p>
      </dgm:t>
    </dgm:pt>
    <dgm:pt modelId="{B1CE8E04-CD49-491A-B9EC-6692EFAE89E0}" type="parTrans" cxnId="{7AB9D587-DA00-4486-AB18-D26D261AD13F}">
      <dgm:prSet/>
      <dgm:spPr/>
    </dgm:pt>
    <dgm:pt modelId="{E777F657-ED7A-4196-B04C-62A8E7851732}" type="sibTrans" cxnId="{7AB9D587-DA00-4486-AB18-D26D261AD13F}">
      <dgm:prSet/>
      <dgm:spPr/>
    </dgm:pt>
    <dgm:pt modelId="{956EAB96-001D-42BF-AD98-934F56EC506C}">
      <dgm:prSet phldrT="[Text]"/>
      <dgm:spPr/>
      <dgm:t>
        <a:bodyPr/>
        <a:lstStyle/>
        <a:p>
          <a:r>
            <a:rPr lang="en-GB" dirty="0" smtClean="0"/>
            <a:t>E.g. language to express politeness when making requests</a:t>
          </a:r>
          <a:endParaRPr lang="en-GB" dirty="0"/>
        </a:p>
      </dgm:t>
    </dgm:pt>
    <dgm:pt modelId="{795D8113-2ACE-4A46-ACAF-2B6D3FFBB387}" type="parTrans" cxnId="{0EAE74B7-063A-46A1-B6C7-48AF89D3E16B}">
      <dgm:prSet/>
      <dgm:spPr/>
    </dgm:pt>
    <dgm:pt modelId="{D40E1C3B-06CD-49AB-A439-04372600D8F0}" type="sibTrans" cxnId="{0EAE74B7-063A-46A1-B6C7-48AF89D3E16B}">
      <dgm:prSet/>
      <dgm:spPr/>
    </dgm:pt>
    <dgm:pt modelId="{87CBF77D-C273-4F59-AA26-3C2A2CEAB047}">
      <dgm:prSet phldrT="[Text]"/>
      <dgm:spPr/>
      <dgm:t>
        <a:bodyPr/>
        <a:lstStyle/>
        <a:p>
          <a:r>
            <a:rPr lang="en-GB" dirty="0" smtClean="0"/>
            <a:t>Scanning texts</a:t>
          </a:r>
          <a:endParaRPr lang="en-GB" dirty="0"/>
        </a:p>
      </dgm:t>
    </dgm:pt>
    <dgm:pt modelId="{166E1E8D-FB55-42EC-A46E-D610EF1AE59D}" type="parTrans" cxnId="{5B7D1AF2-E6D7-4874-A120-C35DD2F98077}">
      <dgm:prSet/>
      <dgm:spPr/>
    </dgm:pt>
    <dgm:pt modelId="{04500E2F-D975-4588-A382-1D67BFC6E417}" type="sibTrans" cxnId="{5B7D1AF2-E6D7-4874-A120-C35DD2F98077}">
      <dgm:prSet/>
      <dgm:spPr/>
    </dgm:pt>
    <dgm:pt modelId="{B03BB485-245B-4A9C-ACC5-819A62E585A8}">
      <dgm:prSet phldrT="[Text]"/>
      <dgm:spPr/>
      <dgm:t>
        <a:bodyPr/>
        <a:lstStyle/>
        <a:p>
          <a:r>
            <a:rPr lang="en-GB" dirty="0" smtClean="0"/>
            <a:t>Looking at subheadings prior to reading</a:t>
          </a:r>
          <a:endParaRPr lang="en-GB" dirty="0"/>
        </a:p>
      </dgm:t>
    </dgm:pt>
    <dgm:pt modelId="{5A81B196-F6F8-4B64-AA0C-C2B5F01F46CF}" type="parTrans" cxnId="{C0DBE9D1-1116-40D0-8587-929CC1A8AF21}">
      <dgm:prSet/>
      <dgm:spPr/>
    </dgm:pt>
    <dgm:pt modelId="{03E60CB9-9E0B-4EE6-9858-8F558229A403}" type="sibTrans" cxnId="{C0DBE9D1-1116-40D0-8587-929CC1A8AF21}">
      <dgm:prSet/>
      <dgm:spPr/>
    </dgm:pt>
    <dgm:pt modelId="{C04FFA53-DB73-4701-9257-4CB1A7F1480B}">
      <dgm:prSet phldrT="[Text]"/>
      <dgm:spPr/>
      <dgm:t>
        <a:bodyPr/>
        <a:lstStyle/>
        <a:p>
          <a:r>
            <a:rPr lang="en-GB" dirty="0" err="1" smtClean="0"/>
            <a:t>Dictagloss</a:t>
          </a:r>
          <a:endParaRPr lang="en-GB" dirty="0"/>
        </a:p>
      </dgm:t>
    </dgm:pt>
    <dgm:pt modelId="{B6797DDE-3318-439E-8A31-B8CD1C84E96C}" type="parTrans" cxnId="{CD01117B-0050-475B-B064-26062F5A0B97}">
      <dgm:prSet/>
      <dgm:spPr/>
    </dgm:pt>
    <dgm:pt modelId="{3E193381-F40D-4CB4-95C6-F97EBCC7573E}" type="sibTrans" cxnId="{CD01117B-0050-475B-B064-26062F5A0B97}">
      <dgm:prSet/>
      <dgm:spPr/>
    </dgm:pt>
    <dgm:pt modelId="{B5B6B6D4-A4C4-4994-94F8-EE7ABAB036AB}">
      <dgm:prSet phldrT="[Text]"/>
      <dgm:spPr/>
      <dgm:t>
        <a:bodyPr/>
        <a:lstStyle/>
        <a:p>
          <a:r>
            <a:rPr lang="en-GB" dirty="0" smtClean="0"/>
            <a:t>Using diagrams to show knowledge</a:t>
          </a:r>
          <a:endParaRPr lang="en-GB" dirty="0"/>
        </a:p>
      </dgm:t>
    </dgm:pt>
    <dgm:pt modelId="{27DBFC82-10DB-4BEA-B628-0201F565EB58}" type="parTrans" cxnId="{637F3EBA-96EA-4273-86AE-FC50122D2C61}">
      <dgm:prSet/>
      <dgm:spPr/>
    </dgm:pt>
    <dgm:pt modelId="{B53CAE36-3A9B-4908-84AE-CF46B049AC48}" type="sibTrans" cxnId="{637F3EBA-96EA-4273-86AE-FC50122D2C61}">
      <dgm:prSet/>
      <dgm:spPr/>
    </dgm:pt>
    <dgm:pt modelId="{0DF68A4A-CA7E-4CA4-A5F7-727895FF29E9}" type="pres">
      <dgm:prSet presAssocID="{1E782149-FC25-4714-99D0-B3A7ECE4D835}" presName="Name0" presStyleCnt="0">
        <dgm:presLayoutVars>
          <dgm:dir/>
          <dgm:animLvl val="lvl"/>
          <dgm:resizeHandles/>
        </dgm:presLayoutVars>
      </dgm:prSet>
      <dgm:spPr/>
      <dgm:t>
        <a:bodyPr/>
        <a:lstStyle/>
        <a:p>
          <a:endParaRPr lang="en-GB"/>
        </a:p>
      </dgm:t>
    </dgm:pt>
    <dgm:pt modelId="{5A8A1087-EE86-47AD-AE59-8F10C0C5C666}" type="pres">
      <dgm:prSet presAssocID="{D478582F-5778-45F0-AF95-5A6647BAE98A}" presName="linNode" presStyleCnt="0"/>
      <dgm:spPr/>
    </dgm:pt>
    <dgm:pt modelId="{CBEBDAF6-48D8-4DCC-BF5D-60658C497D7F}" type="pres">
      <dgm:prSet presAssocID="{D478582F-5778-45F0-AF95-5A6647BAE98A}" presName="parentShp" presStyleLbl="node1" presStyleIdx="0" presStyleCnt="5" custLinFactNeighborY="2569">
        <dgm:presLayoutVars>
          <dgm:bulletEnabled val="1"/>
        </dgm:presLayoutVars>
      </dgm:prSet>
      <dgm:spPr/>
      <dgm:t>
        <a:bodyPr/>
        <a:lstStyle/>
        <a:p>
          <a:endParaRPr lang="en-GB"/>
        </a:p>
      </dgm:t>
    </dgm:pt>
    <dgm:pt modelId="{928DB29F-EDF6-428F-AE68-DCAE33935DAD}" type="pres">
      <dgm:prSet presAssocID="{D478582F-5778-45F0-AF95-5A6647BAE98A}" presName="childShp" presStyleLbl="bgAccFollowNode1" presStyleIdx="0" presStyleCnt="5">
        <dgm:presLayoutVars>
          <dgm:bulletEnabled val="1"/>
        </dgm:presLayoutVars>
      </dgm:prSet>
      <dgm:spPr/>
      <dgm:t>
        <a:bodyPr/>
        <a:lstStyle/>
        <a:p>
          <a:endParaRPr lang="en-GB"/>
        </a:p>
      </dgm:t>
    </dgm:pt>
    <dgm:pt modelId="{1F70180A-042E-4F84-97B0-97EA83A3BB59}" type="pres">
      <dgm:prSet presAssocID="{1139D020-35A8-4BBE-9290-28307B1B4F1A}" presName="spacing" presStyleCnt="0"/>
      <dgm:spPr/>
    </dgm:pt>
    <dgm:pt modelId="{4213E67E-5157-42D5-837C-2B879703E545}" type="pres">
      <dgm:prSet presAssocID="{61A44B27-EEB1-4013-833B-C576CC36A40B}" presName="linNode" presStyleCnt="0"/>
      <dgm:spPr/>
    </dgm:pt>
    <dgm:pt modelId="{FFD484A4-61FC-4190-A542-7D5F2488A090}" type="pres">
      <dgm:prSet presAssocID="{61A44B27-EEB1-4013-833B-C576CC36A40B}" presName="parentShp" presStyleLbl="node1" presStyleIdx="1" presStyleCnt="5">
        <dgm:presLayoutVars>
          <dgm:bulletEnabled val="1"/>
        </dgm:presLayoutVars>
      </dgm:prSet>
      <dgm:spPr/>
      <dgm:t>
        <a:bodyPr/>
        <a:lstStyle/>
        <a:p>
          <a:endParaRPr lang="en-GB"/>
        </a:p>
      </dgm:t>
    </dgm:pt>
    <dgm:pt modelId="{54D974A4-6765-4267-903A-0B260A44E325}" type="pres">
      <dgm:prSet presAssocID="{61A44B27-EEB1-4013-833B-C576CC36A40B}" presName="childShp" presStyleLbl="bgAccFollowNode1" presStyleIdx="1" presStyleCnt="5">
        <dgm:presLayoutVars>
          <dgm:bulletEnabled val="1"/>
        </dgm:presLayoutVars>
      </dgm:prSet>
      <dgm:spPr/>
      <dgm:t>
        <a:bodyPr/>
        <a:lstStyle/>
        <a:p>
          <a:endParaRPr lang="en-GB"/>
        </a:p>
      </dgm:t>
    </dgm:pt>
    <dgm:pt modelId="{EE5B2212-AE95-43CA-B276-57B1C6B12EDC}" type="pres">
      <dgm:prSet presAssocID="{2188B389-505B-4AB8-BBFF-D34AC3F28F0C}" presName="spacing" presStyleCnt="0"/>
      <dgm:spPr/>
    </dgm:pt>
    <dgm:pt modelId="{758D1292-D8AF-4035-9345-1D3DDD2D6303}" type="pres">
      <dgm:prSet presAssocID="{7CE7515C-F17E-4D5B-BFAF-4CF402BFF413}" presName="linNode" presStyleCnt="0"/>
      <dgm:spPr/>
    </dgm:pt>
    <dgm:pt modelId="{65DFA8DC-61A5-4ABF-BA0A-28DB4B8229C7}" type="pres">
      <dgm:prSet presAssocID="{7CE7515C-F17E-4D5B-BFAF-4CF402BFF413}" presName="parentShp" presStyleLbl="node1" presStyleIdx="2" presStyleCnt="5">
        <dgm:presLayoutVars>
          <dgm:bulletEnabled val="1"/>
        </dgm:presLayoutVars>
      </dgm:prSet>
      <dgm:spPr/>
      <dgm:t>
        <a:bodyPr/>
        <a:lstStyle/>
        <a:p>
          <a:endParaRPr lang="en-GB"/>
        </a:p>
      </dgm:t>
    </dgm:pt>
    <dgm:pt modelId="{2D181539-636B-4073-8F7D-3D289CDB263B}" type="pres">
      <dgm:prSet presAssocID="{7CE7515C-F17E-4D5B-BFAF-4CF402BFF413}" presName="childShp" presStyleLbl="bgAccFollowNode1" presStyleIdx="2" presStyleCnt="5">
        <dgm:presLayoutVars>
          <dgm:bulletEnabled val="1"/>
        </dgm:presLayoutVars>
      </dgm:prSet>
      <dgm:spPr/>
      <dgm:t>
        <a:bodyPr/>
        <a:lstStyle/>
        <a:p>
          <a:endParaRPr lang="en-GB"/>
        </a:p>
      </dgm:t>
    </dgm:pt>
    <dgm:pt modelId="{82836D22-320E-407E-B636-A3372C1A6F1E}" type="pres">
      <dgm:prSet presAssocID="{30F1B913-7639-4A70-A032-F31B42BD5DC8}" presName="spacing" presStyleCnt="0"/>
      <dgm:spPr/>
    </dgm:pt>
    <dgm:pt modelId="{C3820815-7A12-4242-A048-67EF4288DE6D}" type="pres">
      <dgm:prSet presAssocID="{C08B9D98-0B35-487B-B405-CE914B9BB390}" presName="linNode" presStyleCnt="0"/>
      <dgm:spPr/>
    </dgm:pt>
    <dgm:pt modelId="{52DF803E-955E-4AA8-8D10-5524FE0FE54D}" type="pres">
      <dgm:prSet presAssocID="{C08B9D98-0B35-487B-B405-CE914B9BB390}" presName="parentShp" presStyleLbl="node1" presStyleIdx="3" presStyleCnt="5">
        <dgm:presLayoutVars>
          <dgm:bulletEnabled val="1"/>
        </dgm:presLayoutVars>
      </dgm:prSet>
      <dgm:spPr/>
      <dgm:t>
        <a:bodyPr/>
        <a:lstStyle/>
        <a:p>
          <a:endParaRPr lang="en-GB"/>
        </a:p>
      </dgm:t>
    </dgm:pt>
    <dgm:pt modelId="{9258CA1F-1231-4992-A75A-9C8A53AF3023}" type="pres">
      <dgm:prSet presAssocID="{C08B9D98-0B35-487B-B405-CE914B9BB390}" presName="childShp" presStyleLbl="bgAccFollowNode1" presStyleIdx="3" presStyleCnt="5">
        <dgm:presLayoutVars>
          <dgm:bulletEnabled val="1"/>
        </dgm:presLayoutVars>
      </dgm:prSet>
      <dgm:spPr/>
      <dgm:t>
        <a:bodyPr/>
        <a:lstStyle/>
        <a:p>
          <a:endParaRPr lang="en-GB"/>
        </a:p>
      </dgm:t>
    </dgm:pt>
    <dgm:pt modelId="{CB6FEE3E-3741-4111-8086-DC2A6C4F1DAE}" type="pres">
      <dgm:prSet presAssocID="{9BD25C36-D50A-4860-8EE8-8FF32C50A2DE}" presName="spacing" presStyleCnt="0"/>
      <dgm:spPr/>
    </dgm:pt>
    <dgm:pt modelId="{E51AC9D2-B82F-4B82-9981-BF01134D7FF3}" type="pres">
      <dgm:prSet presAssocID="{F6176852-FE3C-423F-A51B-207548B1416A}" presName="linNode" presStyleCnt="0"/>
      <dgm:spPr/>
    </dgm:pt>
    <dgm:pt modelId="{94AAAB17-26F6-44E0-AB77-A3B28F09C348}" type="pres">
      <dgm:prSet presAssocID="{F6176852-FE3C-423F-A51B-207548B1416A}" presName="parentShp" presStyleLbl="node1" presStyleIdx="4" presStyleCnt="5">
        <dgm:presLayoutVars>
          <dgm:bulletEnabled val="1"/>
        </dgm:presLayoutVars>
      </dgm:prSet>
      <dgm:spPr/>
      <dgm:t>
        <a:bodyPr/>
        <a:lstStyle/>
        <a:p>
          <a:endParaRPr lang="en-GB"/>
        </a:p>
      </dgm:t>
    </dgm:pt>
    <dgm:pt modelId="{965F890C-9E55-4016-9C1B-19754E2FD339}" type="pres">
      <dgm:prSet presAssocID="{F6176852-FE3C-423F-A51B-207548B1416A}" presName="childShp" presStyleLbl="bgAccFollowNode1" presStyleIdx="4" presStyleCnt="5">
        <dgm:presLayoutVars>
          <dgm:bulletEnabled val="1"/>
        </dgm:presLayoutVars>
      </dgm:prSet>
      <dgm:spPr/>
      <dgm:t>
        <a:bodyPr/>
        <a:lstStyle/>
        <a:p>
          <a:endParaRPr lang="en-GB"/>
        </a:p>
      </dgm:t>
    </dgm:pt>
  </dgm:ptLst>
  <dgm:cxnLst>
    <dgm:cxn modelId="{67E2E2F4-12F2-4C8A-87B7-4028D05011E9}" type="presOf" srcId="{B5B6B6D4-A4C4-4994-94F8-EE7ABAB036AB}" destId="{965F890C-9E55-4016-9C1B-19754E2FD339}" srcOrd="0" destOrd="3" presId="urn:microsoft.com/office/officeart/2005/8/layout/vList6"/>
    <dgm:cxn modelId="{97531491-11EB-4850-9D73-F11097FE55DC}" type="presOf" srcId="{D0ECB88A-CFA8-4C06-9822-D4B0C0A1DE39}" destId="{54D974A4-6765-4267-903A-0B260A44E325}" srcOrd="0" destOrd="0" presId="urn:microsoft.com/office/officeart/2005/8/layout/vList6"/>
    <dgm:cxn modelId="{7CD392F1-2B96-4218-91A2-7B8F5A9355C1}" srcId="{D478582F-5778-45F0-AF95-5A6647BAE98A}" destId="{101585F1-A717-4BC6-97A9-9F20E2D6E917}" srcOrd="0" destOrd="0" parTransId="{25C8CE35-133E-4846-A070-FF0116E0C415}" sibTransId="{A37D43BC-A1CE-4897-8564-B53EF8735D39}"/>
    <dgm:cxn modelId="{13C3CF44-D3C9-4558-AFE9-40A50F48B701}" srcId="{1E782149-FC25-4714-99D0-B3A7ECE4D835}" destId="{D478582F-5778-45F0-AF95-5A6647BAE98A}" srcOrd="0" destOrd="0" parTransId="{4EC5E366-6F1D-46C2-9433-E2027568B279}" sibTransId="{1139D020-35A8-4BBE-9290-28307B1B4F1A}"/>
    <dgm:cxn modelId="{E0A6D73F-4FEE-474E-901F-29EBAAC1145A}" srcId="{1E782149-FC25-4714-99D0-B3A7ECE4D835}" destId="{61A44B27-EEB1-4013-833B-C576CC36A40B}" srcOrd="1" destOrd="0" parTransId="{7680D6EA-5BA3-4853-BA76-D88975FDB287}" sibTransId="{2188B389-505B-4AB8-BBFF-D34AC3F28F0C}"/>
    <dgm:cxn modelId="{A3CFBC5F-4FF8-4D3F-ACA8-1F839F8A9794}" srcId="{D478582F-5778-45F0-AF95-5A6647BAE98A}" destId="{9F632104-758E-4B51-9310-63200FD91DDC}" srcOrd="1" destOrd="0" parTransId="{82C56723-9E00-43DE-9D22-21BC470EE98E}" sibTransId="{7CE3C5C3-351F-41EF-B0D1-8443A7CE97DD}"/>
    <dgm:cxn modelId="{7174735B-E1FB-4C40-9133-06A62C7B2F13}" type="presOf" srcId="{4B293912-6047-4AC3-AFD3-31B5D9A4F7C3}" destId="{2D181539-636B-4073-8F7D-3D289CDB263B}" srcOrd="0" destOrd="3" presId="urn:microsoft.com/office/officeart/2005/8/layout/vList6"/>
    <dgm:cxn modelId="{5C0D30A8-F137-4F21-B366-2B21BE027A9B}" type="presOf" srcId="{956EAB96-001D-42BF-AD98-934F56EC506C}" destId="{9258CA1F-1231-4992-A75A-9C8A53AF3023}" srcOrd="0" destOrd="2" presId="urn:microsoft.com/office/officeart/2005/8/layout/vList6"/>
    <dgm:cxn modelId="{C0DBE9D1-1116-40D0-8587-929CC1A8AF21}" srcId="{F6176852-FE3C-423F-A51B-207548B1416A}" destId="{B03BB485-245B-4A9C-ACC5-819A62E585A8}" srcOrd="1" destOrd="0" parTransId="{5A81B196-F6F8-4B64-AA0C-C2B5F01F46CF}" sibTransId="{03E60CB9-9E0B-4EE6-9858-8F558229A403}"/>
    <dgm:cxn modelId="{C912689F-D720-49A5-ABDD-D8A9B3920C4D}" type="presOf" srcId="{12CCB035-D186-45C4-BB50-E6A086FB0CDF}" destId="{928DB29F-EDF6-428F-AE68-DCAE33935DAD}" srcOrd="0" destOrd="3" presId="urn:microsoft.com/office/officeart/2005/8/layout/vList6"/>
    <dgm:cxn modelId="{112A9134-9E73-44C6-8133-667339706C9A}" srcId="{61A44B27-EEB1-4013-833B-C576CC36A40B}" destId="{D0ECB88A-CFA8-4C06-9822-D4B0C0A1DE39}" srcOrd="0" destOrd="0" parTransId="{31E1E433-006D-4345-88C5-57BA169CBC45}" sibTransId="{70564EBD-D3E7-40D5-A9F4-91E840A4D751}"/>
    <dgm:cxn modelId="{8FE3DBE1-C5AB-4D72-874A-9A21635827C8}" type="presOf" srcId="{BA9BFCD6-C015-46C5-AA06-0F739EF806ED}" destId="{9258CA1F-1231-4992-A75A-9C8A53AF3023}" srcOrd="0" destOrd="0" presId="urn:microsoft.com/office/officeart/2005/8/layout/vList6"/>
    <dgm:cxn modelId="{A7528BE3-9400-408A-ACF3-AFFE21D396A1}" srcId="{D478582F-5778-45F0-AF95-5A6647BAE98A}" destId="{9B928260-BD68-48E9-A912-73AC2248B0AD}" srcOrd="2" destOrd="0" parTransId="{EE9CBEE6-95E8-4905-8717-67C3D72F38EA}" sibTransId="{C3BB7A07-AE43-4528-8A61-C1B128F31E26}"/>
    <dgm:cxn modelId="{CD128AF6-912A-4960-8C0D-A476163489A1}" type="presOf" srcId="{F6176852-FE3C-423F-A51B-207548B1416A}" destId="{94AAAB17-26F6-44E0-AB77-A3B28F09C348}" srcOrd="0" destOrd="0" presId="urn:microsoft.com/office/officeart/2005/8/layout/vList6"/>
    <dgm:cxn modelId="{38331DCA-0635-46C6-9F34-7C0BC6840EEB}" type="presOf" srcId="{9B928260-BD68-48E9-A912-73AC2248B0AD}" destId="{928DB29F-EDF6-428F-AE68-DCAE33935DAD}" srcOrd="0" destOrd="2" presId="urn:microsoft.com/office/officeart/2005/8/layout/vList6"/>
    <dgm:cxn modelId="{3BBFD974-7343-4FA7-9316-20BCA60DCF2F}" type="presOf" srcId="{101585F1-A717-4BC6-97A9-9F20E2D6E917}" destId="{928DB29F-EDF6-428F-AE68-DCAE33935DAD}" srcOrd="0" destOrd="0" presId="urn:microsoft.com/office/officeart/2005/8/layout/vList6"/>
    <dgm:cxn modelId="{7168259F-6B88-4E6A-A658-AB5BD7BAD2A9}" srcId="{1E782149-FC25-4714-99D0-B3A7ECE4D835}" destId="{F6176852-FE3C-423F-A51B-207548B1416A}" srcOrd="4" destOrd="0" parTransId="{79AD72C9-98AF-4162-B38C-CDB3D512FD9D}" sibTransId="{23ED6304-AFF0-4B4B-ACBA-332881DB58FF}"/>
    <dgm:cxn modelId="{FB59F78C-574B-44C8-9D16-7B07785380FC}" srcId="{7CE7515C-F17E-4D5B-BFAF-4CF402BFF413}" destId="{991F40FD-94DD-4DDA-AD41-B7C0843A70EF}" srcOrd="1" destOrd="0" parTransId="{A91E980C-45FC-45D9-9062-555394A1BA5E}" sibTransId="{EA8C5F12-E4CD-43A6-8625-6EE7A4F56B73}"/>
    <dgm:cxn modelId="{7AB9D587-DA00-4486-AB18-D26D261AD13F}" srcId="{C08B9D98-0B35-487B-B405-CE914B9BB390}" destId="{E4E33715-8BAD-4F87-9788-69DDB10DAFA8}" srcOrd="1" destOrd="0" parTransId="{B1CE8E04-CD49-491A-B9EC-6692EFAE89E0}" sibTransId="{E777F657-ED7A-4196-B04C-62A8E7851732}"/>
    <dgm:cxn modelId="{A90A3F37-825C-41D1-A05E-100C039D7437}" type="presOf" srcId="{991F40FD-94DD-4DDA-AD41-B7C0843A70EF}" destId="{2D181539-636B-4073-8F7D-3D289CDB263B}" srcOrd="0" destOrd="1" presId="urn:microsoft.com/office/officeart/2005/8/layout/vList6"/>
    <dgm:cxn modelId="{637F3EBA-96EA-4273-86AE-FC50122D2C61}" srcId="{F6176852-FE3C-423F-A51B-207548B1416A}" destId="{B5B6B6D4-A4C4-4994-94F8-EE7ABAB036AB}" srcOrd="3" destOrd="0" parTransId="{27DBFC82-10DB-4BEA-B628-0201F565EB58}" sibTransId="{B53CAE36-3A9B-4908-84AE-CF46B049AC48}"/>
    <dgm:cxn modelId="{F2A857D1-242A-46BA-A5CC-9C60AF8DF826}" type="presOf" srcId="{C909C587-AB1C-4F2D-817E-DD6BC11477B9}" destId="{2D181539-636B-4073-8F7D-3D289CDB263B}" srcOrd="0" destOrd="2" presId="urn:microsoft.com/office/officeart/2005/8/layout/vList6"/>
    <dgm:cxn modelId="{70C1D272-8695-42DC-8F85-E0F94045DBD5}" type="presOf" srcId="{C08B9D98-0B35-487B-B405-CE914B9BB390}" destId="{52DF803E-955E-4AA8-8D10-5524FE0FE54D}" srcOrd="0" destOrd="0" presId="urn:microsoft.com/office/officeart/2005/8/layout/vList6"/>
    <dgm:cxn modelId="{CD01117B-0050-475B-B064-26062F5A0B97}" srcId="{F6176852-FE3C-423F-A51B-207548B1416A}" destId="{C04FFA53-DB73-4701-9257-4CB1A7F1480B}" srcOrd="2" destOrd="0" parTransId="{B6797DDE-3318-439E-8A31-B8CD1C84E96C}" sibTransId="{3E193381-F40D-4CB4-95C6-F97EBCC7573E}"/>
    <dgm:cxn modelId="{EE9B094F-08FA-4D17-94A3-D91F6DA7D04E}" srcId="{C08B9D98-0B35-487B-B405-CE914B9BB390}" destId="{BA9BFCD6-C015-46C5-AA06-0F739EF806ED}" srcOrd="0" destOrd="0" parTransId="{9CBA1E36-B99C-4C49-ADC5-0BD5493E4A65}" sibTransId="{D6A28080-683F-426E-9AB5-D2A2620F84C5}"/>
    <dgm:cxn modelId="{D7F6B116-E12A-4DB7-84C8-8D75195993BB}" srcId="{7CE7515C-F17E-4D5B-BFAF-4CF402BFF413}" destId="{C909C587-AB1C-4F2D-817E-DD6BC11477B9}" srcOrd="2" destOrd="0" parTransId="{E4DA760E-EA8E-42B3-9269-47BE1F30C8CC}" sibTransId="{4D067AFF-C1F1-43AC-A10C-0E7F04E55387}"/>
    <dgm:cxn modelId="{C01437B5-1A89-4FBC-A659-9101C3A85279}" srcId="{1E782149-FC25-4714-99D0-B3A7ECE4D835}" destId="{7CE7515C-F17E-4D5B-BFAF-4CF402BFF413}" srcOrd="2" destOrd="0" parTransId="{BF20FA51-CC48-47FA-A0C1-7F056596DCCB}" sibTransId="{30F1B913-7639-4A70-A032-F31B42BD5DC8}"/>
    <dgm:cxn modelId="{52DD6505-FA8F-4098-87FA-5637B615D824}" type="presOf" srcId="{C04FFA53-DB73-4701-9257-4CB1A7F1480B}" destId="{965F890C-9E55-4016-9C1B-19754E2FD339}" srcOrd="0" destOrd="2" presId="urn:microsoft.com/office/officeart/2005/8/layout/vList6"/>
    <dgm:cxn modelId="{45097AD3-F425-4BCD-BCE3-B22F58149674}" srcId="{D478582F-5778-45F0-AF95-5A6647BAE98A}" destId="{12CCB035-D186-45C4-BB50-E6A086FB0CDF}" srcOrd="3" destOrd="0" parTransId="{FC26F684-49A1-4CE2-A2A8-AB33B41FE84B}" sibTransId="{8CCC5FBC-03F0-4071-A7F9-34BD872BAF54}"/>
    <dgm:cxn modelId="{559EA18D-699D-460C-8E23-F7E7DB65A4B0}" type="presOf" srcId="{1E782149-FC25-4714-99D0-B3A7ECE4D835}" destId="{0DF68A4A-CA7E-4CA4-A5F7-727895FF29E9}" srcOrd="0" destOrd="0" presId="urn:microsoft.com/office/officeart/2005/8/layout/vList6"/>
    <dgm:cxn modelId="{0EAE74B7-063A-46A1-B6C7-48AF89D3E16B}" srcId="{C08B9D98-0B35-487B-B405-CE914B9BB390}" destId="{956EAB96-001D-42BF-AD98-934F56EC506C}" srcOrd="2" destOrd="0" parTransId="{795D8113-2ACE-4A46-ACAF-2B6D3FFBB387}" sibTransId="{D40E1C3B-06CD-49AB-A439-04372600D8F0}"/>
    <dgm:cxn modelId="{7F5684EA-4656-4DA1-A5B2-5EE31D3A64DB}" type="presOf" srcId="{7CE7515C-F17E-4D5B-BFAF-4CF402BFF413}" destId="{65DFA8DC-61A5-4ABF-BA0A-28DB4B8229C7}" srcOrd="0" destOrd="0" presId="urn:microsoft.com/office/officeart/2005/8/layout/vList6"/>
    <dgm:cxn modelId="{8085FBB2-E203-4BA0-A095-8C388F0FE836}" type="presOf" srcId="{87CBF77D-C273-4F59-AA26-3C2A2CEAB047}" destId="{965F890C-9E55-4016-9C1B-19754E2FD339}" srcOrd="0" destOrd="0" presId="urn:microsoft.com/office/officeart/2005/8/layout/vList6"/>
    <dgm:cxn modelId="{92189BB8-CD42-470E-9DA7-8F7D75DA7020}" type="presOf" srcId="{5206ACFF-92A2-454B-BADD-C6BCEFF50435}" destId="{2D181539-636B-4073-8F7D-3D289CDB263B}" srcOrd="0" destOrd="0" presId="urn:microsoft.com/office/officeart/2005/8/layout/vList6"/>
    <dgm:cxn modelId="{95C91465-26BE-4CCD-8EAA-503D15151C68}" type="presOf" srcId="{9F632104-758E-4B51-9310-63200FD91DDC}" destId="{928DB29F-EDF6-428F-AE68-DCAE33935DAD}" srcOrd="0" destOrd="1" presId="urn:microsoft.com/office/officeart/2005/8/layout/vList6"/>
    <dgm:cxn modelId="{5B7D1AF2-E6D7-4874-A120-C35DD2F98077}" srcId="{F6176852-FE3C-423F-A51B-207548B1416A}" destId="{87CBF77D-C273-4F59-AA26-3C2A2CEAB047}" srcOrd="0" destOrd="0" parTransId="{166E1E8D-FB55-42EC-A46E-D610EF1AE59D}" sibTransId="{04500E2F-D975-4588-A382-1D67BFC6E417}"/>
    <dgm:cxn modelId="{92422134-FF09-4014-BBE9-90E0F2B95385}" type="presOf" srcId="{B03BB485-245B-4A9C-ACC5-819A62E585A8}" destId="{965F890C-9E55-4016-9C1B-19754E2FD339}" srcOrd="0" destOrd="1" presId="urn:microsoft.com/office/officeart/2005/8/layout/vList6"/>
    <dgm:cxn modelId="{8860C019-21CD-45CF-B659-F07CAC04E91B}" srcId="{7CE7515C-F17E-4D5B-BFAF-4CF402BFF413}" destId="{4B293912-6047-4AC3-AFD3-31B5D9A4F7C3}" srcOrd="3" destOrd="0" parTransId="{B68E31C4-04F3-495A-90BB-E080090FAA98}" sibTransId="{CBBB7399-0B46-4482-B77E-5DDD8A0234C2}"/>
    <dgm:cxn modelId="{FB155567-6D13-4401-9BBD-F2EC4054FAC7}" srcId="{7CE7515C-F17E-4D5B-BFAF-4CF402BFF413}" destId="{5206ACFF-92A2-454B-BADD-C6BCEFF50435}" srcOrd="0" destOrd="0" parTransId="{355E580E-F4E1-494C-A846-F885C957216B}" sibTransId="{A7F65DE5-EDBD-40FA-837F-3A2673FED184}"/>
    <dgm:cxn modelId="{83B34FF7-13D7-47F3-9EE8-12CB7751FDCE}" type="presOf" srcId="{D478582F-5778-45F0-AF95-5A6647BAE98A}" destId="{CBEBDAF6-48D8-4DCC-BF5D-60658C497D7F}" srcOrd="0" destOrd="0" presId="urn:microsoft.com/office/officeart/2005/8/layout/vList6"/>
    <dgm:cxn modelId="{A91054A4-EA2C-43E0-AE8C-130A101D712E}" type="presOf" srcId="{E4E33715-8BAD-4F87-9788-69DDB10DAFA8}" destId="{9258CA1F-1231-4992-A75A-9C8A53AF3023}" srcOrd="0" destOrd="1" presId="urn:microsoft.com/office/officeart/2005/8/layout/vList6"/>
    <dgm:cxn modelId="{D3DDE5B5-7D3E-449A-B84C-77FD74B57216}" type="presOf" srcId="{61A44B27-EEB1-4013-833B-C576CC36A40B}" destId="{FFD484A4-61FC-4190-A542-7D5F2488A090}" srcOrd="0" destOrd="0" presId="urn:microsoft.com/office/officeart/2005/8/layout/vList6"/>
    <dgm:cxn modelId="{5D24BE63-09E5-4520-ACE4-4A32FED21294}" srcId="{1E782149-FC25-4714-99D0-B3A7ECE4D835}" destId="{C08B9D98-0B35-487B-B405-CE914B9BB390}" srcOrd="3" destOrd="0" parTransId="{DF29BE9A-4B3A-4B6B-96E5-2A45C39FD81C}" sibTransId="{9BD25C36-D50A-4860-8EE8-8FF32C50A2DE}"/>
    <dgm:cxn modelId="{2A8440CC-DE86-47B6-A61C-F7665134CE75}" type="presParOf" srcId="{0DF68A4A-CA7E-4CA4-A5F7-727895FF29E9}" destId="{5A8A1087-EE86-47AD-AE59-8F10C0C5C666}" srcOrd="0" destOrd="0" presId="urn:microsoft.com/office/officeart/2005/8/layout/vList6"/>
    <dgm:cxn modelId="{3EF520D2-B8D6-46ED-A527-B03DEEB08D98}" type="presParOf" srcId="{5A8A1087-EE86-47AD-AE59-8F10C0C5C666}" destId="{CBEBDAF6-48D8-4DCC-BF5D-60658C497D7F}" srcOrd="0" destOrd="0" presId="urn:microsoft.com/office/officeart/2005/8/layout/vList6"/>
    <dgm:cxn modelId="{A2660785-FD58-48C8-A50B-2CCBE0DE6486}" type="presParOf" srcId="{5A8A1087-EE86-47AD-AE59-8F10C0C5C666}" destId="{928DB29F-EDF6-428F-AE68-DCAE33935DAD}" srcOrd="1" destOrd="0" presId="urn:microsoft.com/office/officeart/2005/8/layout/vList6"/>
    <dgm:cxn modelId="{8CBD6720-5BFE-467B-9A6B-A3B41CBDF2DB}" type="presParOf" srcId="{0DF68A4A-CA7E-4CA4-A5F7-727895FF29E9}" destId="{1F70180A-042E-4F84-97B0-97EA83A3BB59}" srcOrd="1" destOrd="0" presId="urn:microsoft.com/office/officeart/2005/8/layout/vList6"/>
    <dgm:cxn modelId="{84D33788-F3ED-4818-8070-042637A74B0B}" type="presParOf" srcId="{0DF68A4A-CA7E-4CA4-A5F7-727895FF29E9}" destId="{4213E67E-5157-42D5-837C-2B879703E545}" srcOrd="2" destOrd="0" presId="urn:microsoft.com/office/officeart/2005/8/layout/vList6"/>
    <dgm:cxn modelId="{65143E2B-AF05-44B0-BE3D-6DB357E0B939}" type="presParOf" srcId="{4213E67E-5157-42D5-837C-2B879703E545}" destId="{FFD484A4-61FC-4190-A542-7D5F2488A090}" srcOrd="0" destOrd="0" presId="urn:microsoft.com/office/officeart/2005/8/layout/vList6"/>
    <dgm:cxn modelId="{27F4D356-98AB-402D-9C29-4EEAA12B8048}" type="presParOf" srcId="{4213E67E-5157-42D5-837C-2B879703E545}" destId="{54D974A4-6765-4267-903A-0B260A44E325}" srcOrd="1" destOrd="0" presId="urn:microsoft.com/office/officeart/2005/8/layout/vList6"/>
    <dgm:cxn modelId="{072067AE-7DAA-49F8-A1F6-669F096F9E9F}" type="presParOf" srcId="{0DF68A4A-CA7E-4CA4-A5F7-727895FF29E9}" destId="{EE5B2212-AE95-43CA-B276-57B1C6B12EDC}" srcOrd="3" destOrd="0" presId="urn:microsoft.com/office/officeart/2005/8/layout/vList6"/>
    <dgm:cxn modelId="{AED5FAFA-D15F-48E5-9483-A16F96F19F30}" type="presParOf" srcId="{0DF68A4A-CA7E-4CA4-A5F7-727895FF29E9}" destId="{758D1292-D8AF-4035-9345-1D3DDD2D6303}" srcOrd="4" destOrd="0" presId="urn:microsoft.com/office/officeart/2005/8/layout/vList6"/>
    <dgm:cxn modelId="{04200395-E1A6-4A67-9D8B-9EB06BF1A5CD}" type="presParOf" srcId="{758D1292-D8AF-4035-9345-1D3DDD2D6303}" destId="{65DFA8DC-61A5-4ABF-BA0A-28DB4B8229C7}" srcOrd="0" destOrd="0" presId="urn:microsoft.com/office/officeart/2005/8/layout/vList6"/>
    <dgm:cxn modelId="{8B840CB4-005C-4E0A-A8CD-0E711F7D09D9}" type="presParOf" srcId="{758D1292-D8AF-4035-9345-1D3DDD2D6303}" destId="{2D181539-636B-4073-8F7D-3D289CDB263B}" srcOrd="1" destOrd="0" presId="urn:microsoft.com/office/officeart/2005/8/layout/vList6"/>
    <dgm:cxn modelId="{24D2217E-99B7-47BE-8B58-10AF65D5B2AB}" type="presParOf" srcId="{0DF68A4A-CA7E-4CA4-A5F7-727895FF29E9}" destId="{82836D22-320E-407E-B636-A3372C1A6F1E}" srcOrd="5" destOrd="0" presId="urn:microsoft.com/office/officeart/2005/8/layout/vList6"/>
    <dgm:cxn modelId="{28626BBE-9C7B-4647-B234-6F442AAED3E4}" type="presParOf" srcId="{0DF68A4A-CA7E-4CA4-A5F7-727895FF29E9}" destId="{C3820815-7A12-4242-A048-67EF4288DE6D}" srcOrd="6" destOrd="0" presId="urn:microsoft.com/office/officeart/2005/8/layout/vList6"/>
    <dgm:cxn modelId="{C59E676B-1B5B-4585-8911-B9AB26CD238F}" type="presParOf" srcId="{C3820815-7A12-4242-A048-67EF4288DE6D}" destId="{52DF803E-955E-4AA8-8D10-5524FE0FE54D}" srcOrd="0" destOrd="0" presId="urn:microsoft.com/office/officeart/2005/8/layout/vList6"/>
    <dgm:cxn modelId="{1F31EA1B-45B4-4974-B727-E9F830687185}" type="presParOf" srcId="{C3820815-7A12-4242-A048-67EF4288DE6D}" destId="{9258CA1F-1231-4992-A75A-9C8A53AF3023}" srcOrd="1" destOrd="0" presId="urn:microsoft.com/office/officeart/2005/8/layout/vList6"/>
    <dgm:cxn modelId="{C038A9FA-4C0D-4657-9D61-FCE30C530FEA}" type="presParOf" srcId="{0DF68A4A-CA7E-4CA4-A5F7-727895FF29E9}" destId="{CB6FEE3E-3741-4111-8086-DC2A6C4F1DAE}" srcOrd="7" destOrd="0" presId="urn:microsoft.com/office/officeart/2005/8/layout/vList6"/>
    <dgm:cxn modelId="{6C49EA1F-FB67-45BA-B683-E0B609EB36F9}" type="presParOf" srcId="{0DF68A4A-CA7E-4CA4-A5F7-727895FF29E9}" destId="{E51AC9D2-B82F-4B82-9981-BF01134D7FF3}" srcOrd="8" destOrd="0" presId="urn:microsoft.com/office/officeart/2005/8/layout/vList6"/>
    <dgm:cxn modelId="{39DBCEE6-13A1-455C-A8F0-750024306116}" type="presParOf" srcId="{E51AC9D2-B82F-4B82-9981-BF01134D7FF3}" destId="{94AAAB17-26F6-44E0-AB77-A3B28F09C348}" srcOrd="0" destOrd="0" presId="urn:microsoft.com/office/officeart/2005/8/layout/vList6"/>
    <dgm:cxn modelId="{1DE28AA9-82F5-4AF9-B12D-94C6EF591C6F}" type="presParOf" srcId="{E51AC9D2-B82F-4B82-9981-BF01134D7FF3}" destId="{965F890C-9E55-4016-9C1B-19754E2FD3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7A35BF-25CD-4415-A26F-C146ACC5B38E}" type="doc">
      <dgm:prSet loTypeId="urn:microsoft.com/office/officeart/2005/8/layout/default" loCatId="list" qsTypeId="urn:microsoft.com/office/officeart/2005/8/quickstyle/simple1" qsCatId="simple" csTypeId="urn:microsoft.com/office/officeart/2005/8/colors/colorful2" csCatId="colorful" phldr="1"/>
      <dgm:spPr/>
    </dgm:pt>
    <dgm:pt modelId="{E8D51BE8-2E7E-4306-A45A-B3A6D90D0C20}">
      <dgm:prSet phldrT="[Text]"/>
      <dgm:spPr/>
      <dgm:t>
        <a:bodyPr/>
        <a:lstStyle/>
        <a:p>
          <a:r>
            <a:rPr lang="en-GB" dirty="0" smtClean="0"/>
            <a:t>Scaffolding (</a:t>
          </a:r>
          <a:r>
            <a:rPr lang="pl-PL" dirty="0" smtClean="0"/>
            <a:t>substitution tables, </a:t>
          </a:r>
          <a:r>
            <a:rPr lang="en-GB" dirty="0" smtClean="0"/>
            <a:t>writing frames, oral frameworks)</a:t>
          </a:r>
          <a:endParaRPr lang="en-GB" dirty="0"/>
        </a:p>
      </dgm:t>
    </dgm:pt>
    <dgm:pt modelId="{A8490851-8268-4CE4-B7AD-580C11E3986B}" type="parTrans" cxnId="{CC4ACE61-FD21-45FC-800A-2205ABF99CB6}">
      <dgm:prSet/>
      <dgm:spPr/>
      <dgm:t>
        <a:bodyPr/>
        <a:lstStyle/>
        <a:p>
          <a:endParaRPr lang="en-GB"/>
        </a:p>
      </dgm:t>
    </dgm:pt>
    <dgm:pt modelId="{4E350402-D7B6-43CC-84EF-B83F93CEB553}" type="sibTrans" cxnId="{CC4ACE61-FD21-45FC-800A-2205ABF99CB6}">
      <dgm:prSet/>
      <dgm:spPr/>
      <dgm:t>
        <a:bodyPr/>
        <a:lstStyle/>
        <a:p>
          <a:endParaRPr lang="en-GB"/>
        </a:p>
      </dgm:t>
    </dgm:pt>
    <dgm:pt modelId="{5B7E1891-03F8-4A65-808F-4D40FE3921F1}">
      <dgm:prSet phldrT="[Text]"/>
      <dgm:spPr/>
      <dgm:t>
        <a:bodyPr/>
        <a:lstStyle/>
        <a:p>
          <a:r>
            <a:rPr lang="en-GB" dirty="0" err="1" smtClean="0"/>
            <a:t>Realia</a:t>
          </a:r>
          <a:r>
            <a:rPr lang="en-GB" dirty="0" smtClean="0"/>
            <a:t>, video, artefacts, charts</a:t>
          </a:r>
          <a:endParaRPr lang="en-GB" dirty="0"/>
        </a:p>
      </dgm:t>
    </dgm:pt>
    <dgm:pt modelId="{858DEE02-A256-4968-9222-6A8B51D3C288}" type="parTrans" cxnId="{1F990D91-2DF6-4EAC-A327-0D1925492CD3}">
      <dgm:prSet/>
      <dgm:spPr/>
      <dgm:t>
        <a:bodyPr/>
        <a:lstStyle/>
        <a:p>
          <a:endParaRPr lang="en-GB"/>
        </a:p>
      </dgm:t>
    </dgm:pt>
    <dgm:pt modelId="{E97B9AA2-38C6-41B8-9D4D-33F6620F1A99}" type="sibTrans" cxnId="{1F990D91-2DF6-4EAC-A327-0D1925492CD3}">
      <dgm:prSet/>
      <dgm:spPr/>
      <dgm:t>
        <a:bodyPr/>
        <a:lstStyle/>
        <a:p>
          <a:endParaRPr lang="en-GB"/>
        </a:p>
      </dgm:t>
    </dgm:pt>
    <dgm:pt modelId="{EB9993BE-4606-45FF-803B-F271C4B0AE24}">
      <dgm:prSet phldrT="[Text]"/>
      <dgm:spPr/>
      <dgm:t>
        <a:bodyPr/>
        <a:lstStyle/>
        <a:p>
          <a:r>
            <a:rPr lang="en-GB" dirty="0" smtClean="0"/>
            <a:t>Key visuals / graphic organizers</a:t>
          </a:r>
          <a:endParaRPr lang="en-GB" dirty="0"/>
        </a:p>
      </dgm:t>
    </dgm:pt>
    <dgm:pt modelId="{AA7390CA-AFC5-4C73-83F4-54DAF859E91D}" type="parTrans" cxnId="{B7A24994-661A-440F-83D7-F8A558709452}">
      <dgm:prSet/>
      <dgm:spPr/>
      <dgm:t>
        <a:bodyPr/>
        <a:lstStyle/>
        <a:p>
          <a:endParaRPr lang="en-GB"/>
        </a:p>
      </dgm:t>
    </dgm:pt>
    <dgm:pt modelId="{6A4C3457-5DC6-4FF0-AA1B-0083F0FD2835}" type="sibTrans" cxnId="{B7A24994-661A-440F-83D7-F8A558709452}">
      <dgm:prSet/>
      <dgm:spPr/>
      <dgm:t>
        <a:bodyPr/>
        <a:lstStyle/>
        <a:p>
          <a:endParaRPr lang="en-GB"/>
        </a:p>
      </dgm:t>
    </dgm:pt>
    <dgm:pt modelId="{8D184874-1360-4BB9-8C8D-106D88883F92}">
      <dgm:prSet phldrT="[Text]"/>
      <dgm:spPr/>
      <dgm:t>
        <a:bodyPr/>
        <a:lstStyle/>
        <a:p>
          <a:r>
            <a:rPr lang="en-GB" dirty="0" smtClean="0"/>
            <a:t>Modelling of the use of key language features</a:t>
          </a:r>
          <a:endParaRPr lang="en-GB" dirty="0"/>
        </a:p>
      </dgm:t>
    </dgm:pt>
    <dgm:pt modelId="{F135749E-D54B-41FA-A90E-F71A2C7E6C3A}" type="parTrans" cxnId="{505DFB7A-8E79-423C-8523-0A3578DF377E}">
      <dgm:prSet/>
      <dgm:spPr/>
      <dgm:t>
        <a:bodyPr/>
        <a:lstStyle/>
        <a:p>
          <a:endParaRPr lang="en-GB"/>
        </a:p>
      </dgm:t>
    </dgm:pt>
    <dgm:pt modelId="{2A0ACB63-F66D-4147-9A3D-12FB3A04B85B}" type="sibTrans" cxnId="{505DFB7A-8E79-423C-8523-0A3578DF377E}">
      <dgm:prSet/>
      <dgm:spPr/>
      <dgm:t>
        <a:bodyPr/>
        <a:lstStyle/>
        <a:p>
          <a:endParaRPr lang="en-GB"/>
        </a:p>
      </dgm:t>
    </dgm:pt>
    <dgm:pt modelId="{E0137C0B-AD48-46AC-8D4E-94A6AD423F1C}">
      <dgm:prSet phldrT="[Text]"/>
      <dgm:spPr/>
      <dgm:t>
        <a:bodyPr/>
        <a:lstStyle/>
        <a:p>
          <a:r>
            <a:rPr lang="en-GB" dirty="0" smtClean="0"/>
            <a:t>Demonstrations</a:t>
          </a:r>
          <a:endParaRPr lang="en-GB" dirty="0"/>
        </a:p>
      </dgm:t>
    </dgm:pt>
    <dgm:pt modelId="{9BDC7F70-4591-4AAC-BC27-AE8080E958B0}" type="parTrans" cxnId="{73902C7E-EE40-4460-83BC-6837F6015824}">
      <dgm:prSet/>
      <dgm:spPr/>
      <dgm:t>
        <a:bodyPr/>
        <a:lstStyle/>
        <a:p>
          <a:endParaRPr lang="en-GB"/>
        </a:p>
      </dgm:t>
    </dgm:pt>
    <dgm:pt modelId="{21161B7E-C527-49CC-A390-9879392C8671}" type="sibTrans" cxnId="{73902C7E-EE40-4460-83BC-6837F6015824}">
      <dgm:prSet/>
      <dgm:spPr/>
      <dgm:t>
        <a:bodyPr/>
        <a:lstStyle/>
        <a:p>
          <a:endParaRPr lang="en-GB"/>
        </a:p>
      </dgm:t>
    </dgm:pt>
    <dgm:pt modelId="{5B8C4312-329B-42D8-B4B8-087987161EB2}">
      <dgm:prSet phldrT="[Text]"/>
      <dgm:spPr/>
      <dgm:t>
        <a:bodyPr/>
        <a:lstStyle/>
        <a:p>
          <a:r>
            <a:rPr lang="pl-PL" dirty="0" smtClean="0"/>
            <a:t>DARTs and CLIL</a:t>
          </a:r>
          <a:endParaRPr lang="en-GB" dirty="0"/>
        </a:p>
      </dgm:t>
    </dgm:pt>
    <dgm:pt modelId="{BD046106-0E9E-40A0-8D19-FF74DFAE2EED}" type="parTrans" cxnId="{A07F11DD-FDFD-4275-9FD3-26E3140924E3}">
      <dgm:prSet/>
      <dgm:spPr/>
      <dgm:t>
        <a:bodyPr/>
        <a:lstStyle/>
        <a:p>
          <a:endParaRPr lang="en-GB"/>
        </a:p>
      </dgm:t>
    </dgm:pt>
    <dgm:pt modelId="{45CC352B-A67F-4AC2-B393-44BF205C9849}" type="sibTrans" cxnId="{A07F11DD-FDFD-4275-9FD3-26E3140924E3}">
      <dgm:prSet/>
      <dgm:spPr/>
      <dgm:t>
        <a:bodyPr/>
        <a:lstStyle/>
        <a:p>
          <a:endParaRPr lang="en-GB"/>
        </a:p>
      </dgm:t>
    </dgm:pt>
    <dgm:pt modelId="{3F08DF7A-6F4A-4BF3-AD36-12AF485EC644}">
      <dgm:prSet phldrT="[Text]"/>
      <dgm:spPr/>
      <dgm:t>
        <a:bodyPr/>
        <a:lstStyle/>
        <a:p>
          <a:r>
            <a:rPr lang="en-GB" dirty="0" smtClean="0"/>
            <a:t>Different forms of questioning: closed, open, concrete, abstract</a:t>
          </a:r>
          <a:endParaRPr lang="en-GB" dirty="0"/>
        </a:p>
      </dgm:t>
    </dgm:pt>
    <dgm:pt modelId="{4D5829C4-15F9-4C2E-9B70-9C3EE02D3D87}" type="parTrans" cxnId="{7D23FA56-B1C9-4FF1-9501-62653A2ED2F4}">
      <dgm:prSet/>
      <dgm:spPr/>
      <dgm:t>
        <a:bodyPr/>
        <a:lstStyle/>
        <a:p>
          <a:endParaRPr lang="en-GB"/>
        </a:p>
      </dgm:t>
    </dgm:pt>
    <dgm:pt modelId="{057A9E07-89E6-4D64-B52A-ADB03155F772}" type="sibTrans" cxnId="{7D23FA56-B1C9-4FF1-9501-62653A2ED2F4}">
      <dgm:prSet/>
      <dgm:spPr/>
      <dgm:t>
        <a:bodyPr/>
        <a:lstStyle/>
        <a:p>
          <a:endParaRPr lang="en-GB"/>
        </a:p>
      </dgm:t>
    </dgm:pt>
    <dgm:pt modelId="{A45F5511-7923-4352-9A91-26DB9645BA7F}">
      <dgm:prSet phldrT="[Text]"/>
      <dgm:spPr/>
      <dgm:t>
        <a:bodyPr/>
        <a:lstStyle/>
        <a:p>
          <a:r>
            <a:rPr lang="en-GB" dirty="0" smtClean="0"/>
            <a:t>Collaborative learning</a:t>
          </a:r>
          <a:endParaRPr lang="en-GB" dirty="0"/>
        </a:p>
      </dgm:t>
    </dgm:pt>
    <dgm:pt modelId="{9A81D15C-2562-4418-AC0E-D60C2380AC82}" type="parTrans" cxnId="{BEB7D187-CB3C-4DE0-9820-2DA0A629AADD}">
      <dgm:prSet/>
      <dgm:spPr/>
      <dgm:t>
        <a:bodyPr/>
        <a:lstStyle/>
        <a:p>
          <a:endParaRPr lang="en-GB"/>
        </a:p>
      </dgm:t>
    </dgm:pt>
    <dgm:pt modelId="{13F36B93-D5DD-40F8-9B6E-02BA99C43F13}" type="sibTrans" cxnId="{BEB7D187-CB3C-4DE0-9820-2DA0A629AADD}">
      <dgm:prSet/>
      <dgm:spPr/>
      <dgm:t>
        <a:bodyPr/>
        <a:lstStyle/>
        <a:p>
          <a:endParaRPr lang="en-GB"/>
        </a:p>
      </dgm:t>
    </dgm:pt>
    <dgm:pt modelId="{D0561E45-3CFE-456E-AFC8-CECD205CB347}" type="pres">
      <dgm:prSet presAssocID="{217A35BF-25CD-4415-A26F-C146ACC5B38E}" presName="diagram" presStyleCnt="0">
        <dgm:presLayoutVars>
          <dgm:dir/>
          <dgm:resizeHandles val="exact"/>
        </dgm:presLayoutVars>
      </dgm:prSet>
      <dgm:spPr/>
    </dgm:pt>
    <dgm:pt modelId="{8D86426F-45A6-4484-890D-98C6197915D9}" type="pres">
      <dgm:prSet presAssocID="{E8D51BE8-2E7E-4306-A45A-B3A6D90D0C20}" presName="node" presStyleLbl="node1" presStyleIdx="0" presStyleCnt="8">
        <dgm:presLayoutVars>
          <dgm:bulletEnabled val="1"/>
        </dgm:presLayoutVars>
      </dgm:prSet>
      <dgm:spPr/>
      <dgm:t>
        <a:bodyPr/>
        <a:lstStyle/>
        <a:p>
          <a:endParaRPr lang="en-GB"/>
        </a:p>
      </dgm:t>
    </dgm:pt>
    <dgm:pt modelId="{295A0A80-9A1B-4383-B781-E929BF18CE5B}" type="pres">
      <dgm:prSet presAssocID="{4E350402-D7B6-43CC-84EF-B83F93CEB553}" presName="sibTrans" presStyleCnt="0"/>
      <dgm:spPr/>
    </dgm:pt>
    <dgm:pt modelId="{779D1CE7-AACD-49F7-9861-DB0937B67724}" type="pres">
      <dgm:prSet presAssocID="{5B7E1891-03F8-4A65-808F-4D40FE3921F1}" presName="node" presStyleLbl="node1" presStyleIdx="1" presStyleCnt="8">
        <dgm:presLayoutVars>
          <dgm:bulletEnabled val="1"/>
        </dgm:presLayoutVars>
      </dgm:prSet>
      <dgm:spPr/>
      <dgm:t>
        <a:bodyPr/>
        <a:lstStyle/>
        <a:p>
          <a:endParaRPr lang="en-GB"/>
        </a:p>
      </dgm:t>
    </dgm:pt>
    <dgm:pt modelId="{2A369BCB-FFD5-45AD-B57F-967468B6D820}" type="pres">
      <dgm:prSet presAssocID="{E97B9AA2-38C6-41B8-9D4D-33F6620F1A99}" presName="sibTrans" presStyleCnt="0"/>
      <dgm:spPr/>
    </dgm:pt>
    <dgm:pt modelId="{38E8660B-8909-46FD-8E7B-39FE8323D5CA}" type="pres">
      <dgm:prSet presAssocID="{EB9993BE-4606-45FF-803B-F271C4B0AE24}" presName="node" presStyleLbl="node1" presStyleIdx="2" presStyleCnt="8">
        <dgm:presLayoutVars>
          <dgm:bulletEnabled val="1"/>
        </dgm:presLayoutVars>
      </dgm:prSet>
      <dgm:spPr/>
      <dgm:t>
        <a:bodyPr/>
        <a:lstStyle/>
        <a:p>
          <a:endParaRPr lang="en-GB"/>
        </a:p>
      </dgm:t>
    </dgm:pt>
    <dgm:pt modelId="{DD8FEE83-50FC-4E70-B1BF-F09BFE67E669}" type="pres">
      <dgm:prSet presAssocID="{6A4C3457-5DC6-4FF0-AA1B-0083F0FD2835}" presName="sibTrans" presStyleCnt="0"/>
      <dgm:spPr/>
    </dgm:pt>
    <dgm:pt modelId="{7D016DE6-9396-4F44-8994-D1DCA75789DE}" type="pres">
      <dgm:prSet presAssocID="{8D184874-1360-4BB9-8C8D-106D88883F92}" presName="node" presStyleLbl="node1" presStyleIdx="3" presStyleCnt="8">
        <dgm:presLayoutVars>
          <dgm:bulletEnabled val="1"/>
        </dgm:presLayoutVars>
      </dgm:prSet>
      <dgm:spPr/>
      <dgm:t>
        <a:bodyPr/>
        <a:lstStyle/>
        <a:p>
          <a:endParaRPr lang="en-GB"/>
        </a:p>
      </dgm:t>
    </dgm:pt>
    <dgm:pt modelId="{8C4E63D4-E7C9-4B5A-8758-DE70D98B568D}" type="pres">
      <dgm:prSet presAssocID="{2A0ACB63-F66D-4147-9A3D-12FB3A04B85B}" presName="sibTrans" presStyleCnt="0"/>
      <dgm:spPr/>
    </dgm:pt>
    <dgm:pt modelId="{1218C6FF-C92F-4B0A-ADD0-3BCD3B8C3C5F}" type="pres">
      <dgm:prSet presAssocID="{E0137C0B-AD48-46AC-8D4E-94A6AD423F1C}" presName="node" presStyleLbl="node1" presStyleIdx="4" presStyleCnt="8">
        <dgm:presLayoutVars>
          <dgm:bulletEnabled val="1"/>
        </dgm:presLayoutVars>
      </dgm:prSet>
      <dgm:spPr/>
      <dgm:t>
        <a:bodyPr/>
        <a:lstStyle/>
        <a:p>
          <a:endParaRPr lang="en-GB"/>
        </a:p>
      </dgm:t>
    </dgm:pt>
    <dgm:pt modelId="{4980914C-3C27-4649-90CE-4F0D957FFE84}" type="pres">
      <dgm:prSet presAssocID="{21161B7E-C527-49CC-A390-9879392C8671}" presName="sibTrans" presStyleCnt="0"/>
      <dgm:spPr/>
    </dgm:pt>
    <dgm:pt modelId="{7099CC0B-9301-4113-9C42-57A150D3B1CA}" type="pres">
      <dgm:prSet presAssocID="{5B8C4312-329B-42D8-B4B8-087987161EB2}" presName="node" presStyleLbl="node1" presStyleIdx="5" presStyleCnt="8">
        <dgm:presLayoutVars>
          <dgm:bulletEnabled val="1"/>
        </dgm:presLayoutVars>
      </dgm:prSet>
      <dgm:spPr/>
      <dgm:t>
        <a:bodyPr/>
        <a:lstStyle/>
        <a:p>
          <a:endParaRPr lang="en-GB"/>
        </a:p>
      </dgm:t>
    </dgm:pt>
    <dgm:pt modelId="{ACC5E523-9448-49D9-9337-62B4423A1E7A}" type="pres">
      <dgm:prSet presAssocID="{45CC352B-A67F-4AC2-B393-44BF205C9849}" presName="sibTrans" presStyleCnt="0"/>
      <dgm:spPr/>
    </dgm:pt>
    <dgm:pt modelId="{9F258700-0AFF-481F-BB25-3F56DE0883EF}" type="pres">
      <dgm:prSet presAssocID="{3F08DF7A-6F4A-4BF3-AD36-12AF485EC644}" presName="node" presStyleLbl="node1" presStyleIdx="6" presStyleCnt="8">
        <dgm:presLayoutVars>
          <dgm:bulletEnabled val="1"/>
        </dgm:presLayoutVars>
      </dgm:prSet>
      <dgm:spPr/>
      <dgm:t>
        <a:bodyPr/>
        <a:lstStyle/>
        <a:p>
          <a:endParaRPr lang="en-GB"/>
        </a:p>
      </dgm:t>
    </dgm:pt>
    <dgm:pt modelId="{369C34BA-A107-483B-81F6-6781A50599BB}" type="pres">
      <dgm:prSet presAssocID="{057A9E07-89E6-4D64-B52A-ADB03155F772}" presName="sibTrans" presStyleCnt="0"/>
      <dgm:spPr/>
    </dgm:pt>
    <dgm:pt modelId="{F36F1787-4F55-488A-93B4-EEBE67770954}" type="pres">
      <dgm:prSet presAssocID="{A45F5511-7923-4352-9A91-26DB9645BA7F}" presName="node" presStyleLbl="node1" presStyleIdx="7" presStyleCnt="8">
        <dgm:presLayoutVars>
          <dgm:bulletEnabled val="1"/>
        </dgm:presLayoutVars>
      </dgm:prSet>
      <dgm:spPr/>
      <dgm:t>
        <a:bodyPr/>
        <a:lstStyle/>
        <a:p>
          <a:endParaRPr lang="en-GB"/>
        </a:p>
      </dgm:t>
    </dgm:pt>
  </dgm:ptLst>
  <dgm:cxnLst>
    <dgm:cxn modelId="{EC2A962A-F310-4D36-B070-321C8656B197}" type="presOf" srcId="{3F08DF7A-6F4A-4BF3-AD36-12AF485EC644}" destId="{9F258700-0AFF-481F-BB25-3F56DE0883EF}" srcOrd="0" destOrd="0" presId="urn:microsoft.com/office/officeart/2005/8/layout/default"/>
    <dgm:cxn modelId="{B7A24994-661A-440F-83D7-F8A558709452}" srcId="{217A35BF-25CD-4415-A26F-C146ACC5B38E}" destId="{EB9993BE-4606-45FF-803B-F271C4B0AE24}" srcOrd="2" destOrd="0" parTransId="{AA7390CA-AFC5-4C73-83F4-54DAF859E91D}" sibTransId="{6A4C3457-5DC6-4FF0-AA1B-0083F0FD2835}"/>
    <dgm:cxn modelId="{BEB7D187-CB3C-4DE0-9820-2DA0A629AADD}" srcId="{217A35BF-25CD-4415-A26F-C146ACC5B38E}" destId="{A45F5511-7923-4352-9A91-26DB9645BA7F}" srcOrd="7" destOrd="0" parTransId="{9A81D15C-2562-4418-AC0E-D60C2380AC82}" sibTransId="{13F36B93-D5DD-40F8-9B6E-02BA99C43F13}"/>
    <dgm:cxn modelId="{7238BC27-C995-449F-813C-3FD4074A2CC1}" type="presOf" srcId="{8D184874-1360-4BB9-8C8D-106D88883F92}" destId="{7D016DE6-9396-4F44-8994-D1DCA75789DE}" srcOrd="0" destOrd="0" presId="urn:microsoft.com/office/officeart/2005/8/layout/default"/>
    <dgm:cxn modelId="{1F990D91-2DF6-4EAC-A327-0D1925492CD3}" srcId="{217A35BF-25CD-4415-A26F-C146ACC5B38E}" destId="{5B7E1891-03F8-4A65-808F-4D40FE3921F1}" srcOrd="1" destOrd="0" parTransId="{858DEE02-A256-4968-9222-6A8B51D3C288}" sibTransId="{E97B9AA2-38C6-41B8-9D4D-33F6620F1A99}"/>
    <dgm:cxn modelId="{AF1AFC33-83EA-4DD4-9A72-A446D0A4C26A}" type="presOf" srcId="{5B8C4312-329B-42D8-B4B8-087987161EB2}" destId="{7099CC0B-9301-4113-9C42-57A150D3B1CA}" srcOrd="0" destOrd="0" presId="urn:microsoft.com/office/officeart/2005/8/layout/default"/>
    <dgm:cxn modelId="{7D23FA56-B1C9-4FF1-9501-62653A2ED2F4}" srcId="{217A35BF-25CD-4415-A26F-C146ACC5B38E}" destId="{3F08DF7A-6F4A-4BF3-AD36-12AF485EC644}" srcOrd="6" destOrd="0" parTransId="{4D5829C4-15F9-4C2E-9B70-9C3EE02D3D87}" sibTransId="{057A9E07-89E6-4D64-B52A-ADB03155F772}"/>
    <dgm:cxn modelId="{A07F11DD-FDFD-4275-9FD3-26E3140924E3}" srcId="{217A35BF-25CD-4415-A26F-C146ACC5B38E}" destId="{5B8C4312-329B-42D8-B4B8-087987161EB2}" srcOrd="5" destOrd="0" parTransId="{BD046106-0E9E-40A0-8D19-FF74DFAE2EED}" sibTransId="{45CC352B-A67F-4AC2-B393-44BF205C9849}"/>
    <dgm:cxn modelId="{B4EFE7EC-CC00-465E-9C9A-064E98D6533D}" type="presOf" srcId="{A45F5511-7923-4352-9A91-26DB9645BA7F}" destId="{F36F1787-4F55-488A-93B4-EEBE67770954}" srcOrd="0" destOrd="0" presId="urn:microsoft.com/office/officeart/2005/8/layout/default"/>
    <dgm:cxn modelId="{E7D59D81-DF2C-4A35-A264-ADD96B9DA72A}" type="presOf" srcId="{EB9993BE-4606-45FF-803B-F271C4B0AE24}" destId="{38E8660B-8909-46FD-8E7B-39FE8323D5CA}" srcOrd="0" destOrd="0" presId="urn:microsoft.com/office/officeart/2005/8/layout/default"/>
    <dgm:cxn modelId="{CC4ACE61-FD21-45FC-800A-2205ABF99CB6}" srcId="{217A35BF-25CD-4415-A26F-C146ACC5B38E}" destId="{E8D51BE8-2E7E-4306-A45A-B3A6D90D0C20}" srcOrd="0" destOrd="0" parTransId="{A8490851-8268-4CE4-B7AD-580C11E3986B}" sibTransId="{4E350402-D7B6-43CC-84EF-B83F93CEB553}"/>
    <dgm:cxn modelId="{BEDA57A0-E8A8-4DFE-89E8-27BE36128AE7}" type="presOf" srcId="{E8D51BE8-2E7E-4306-A45A-B3A6D90D0C20}" destId="{8D86426F-45A6-4484-890D-98C6197915D9}" srcOrd="0" destOrd="0" presId="urn:microsoft.com/office/officeart/2005/8/layout/default"/>
    <dgm:cxn modelId="{BED394B8-29A6-4943-9BE3-E0151397A351}" type="presOf" srcId="{E0137C0B-AD48-46AC-8D4E-94A6AD423F1C}" destId="{1218C6FF-C92F-4B0A-ADD0-3BCD3B8C3C5F}" srcOrd="0" destOrd="0" presId="urn:microsoft.com/office/officeart/2005/8/layout/default"/>
    <dgm:cxn modelId="{5E74724F-90E2-4CF4-96DE-AC34DA5962AB}" type="presOf" srcId="{217A35BF-25CD-4415-A26F-C146ACC5B38E}" destId="{D0561E45-3CFE-456E-AFC8-CECD205CB347}" srcOrd="0" destOrd="0" presId="urn:microsoft.com/office/officeart/2005/8/layout/default"/>
    <dgm:cxn modelId="{097D7188-58A7-4027-AAE1-13DFAD7D14E2}" type="presOf" srcId="{5B7E1891-03F8-4A65-808F-4D40FE3921F1}" destId="{779D1CE7-AACD-49F7-9861-DB0937B67724}" srcOrd="0" destOrd="0" presId="urn:microsoft.com/office/officeart/2005/8/layout/default"/>
    <dgm:cxn modelId="{73902C7E-EE40-4460-83BC-6837F6015824}" srcId="{217A35BF-25CD-4415-A26F-C146ACC5B38E}" destId="{E0137C0B-AD48-46AC-8D4E-94A6AD423F1C}" srcOrd="4" destOrd="0" parTransId="{9BDC7F70-4591-4AAC-BC27-AE8080E958B0}" sibTransId="{21161B7E-C527-49CC-A390-9879392C8671}"/>
    <dgm:cxn modelId="{505DFB7A-8E79-423C-8523-0A3578DF377E}" srcId="{217A35BF-25CD-4415-A26F-C146ACC5B38E}" destId="{8D184874-1360-4BB9-8C8D-106D88883F92}" srcOrd="3" destOrd="0" parTransId="{F135749E-D54B-41FA-A90E-F71A2C7E6C3A}" sibTransId="{2A0ACB63-F66D-4147-9A3D-12FB3A04B85B}"/>
    <dgm:cxn modelId="{F84E301C-C4A5-407A-A542-0A1607DC52D4}" type="presParOf" srcId="{D0561E45-3CFE-456E-AFC8-CECD205CB347}" destId="{8D86426F-45A6-4484-890D-98C6197915D9}" srcOrd="0" destOrd="0" presId="urn:microsoft.com/office/officeart/2005/8/layout/default"/>
    <dgm:cxn modelId="{F7EAF87A-C058-4E80-A04E-AEC6EBDB61BE}" type="presParOf" srcId="{D0561E45-3CFE-456E-AFC8-CECD205CB347}" destId="{295A0A80-9A1B-4383-B781-E929BF18CE5B}" srcOrd="1" destOrd="0" presId="urn:microsoft.com/office/officeart/2005/8/layout/default"/>
    <dgm:cxn modelId="{04F12650-9F18-4FBC-A79F-3E39A9BCD9DD}" type="presParOf" srcId="{D0561E45-3CFE-456E-AFC8-CECD205CB347}" destId="{779D1CE7-AACD-49F7-9861-DB0937B67724}" srcOrd="2" destOrd="0" presId="urn:microsoft.com/office/officeart/2005/8/layout/default"/>
    <dgm:cxn modelId="{A52C261C-129E-4B18-BD4F-5F4CD1975EC8}" type="presParOf" srcId="{D0561E45-3CFE-456E-AFC8-CECD205CB347}" destId="{2A369BCB-FFD5-45AD-B57F-967468B6D820}" srcOrd="3" destOrd="0" presId="urn:microsoft.com/office/officeart/2005/8/layout/default"/>
    <dgm:cxn modelId="{F2363FF5-77E7-414A-9A5B-DFA182A1ED6D}" type="presParOf" srcId="{D0561E45-3CFE-456E-AFC8-CECD205CB347}" destId="{38E8660B-8909-46FD-8E7B-39FE8323D5CA}" srcOrd="4" destOrd="0" presId="urn:microsoft.com/office/officeart/2005/8/layout/default"/>
    <dgm:cxn modelId="{AFC6F19A-B145-4CE3-A41C-C564AE77DC56}" type="presParOf" srcId="{D0561E45-3CFE-456E-AFC8-CECD205CB347}" destId="{DD8FEE83-50FC-4E70-B1BF-F09BFE67E669}" srcOrd="5" destOrd="0" presId="urn:microsoft.com/office/officeart/2005/8/layout/default"/>
    <dgm:cxn modelId="{840B0722-A450-4665-9071-1A505588ED5A}" type="presParOf" srcId="{D0561E45-3CFE-456E-AFC8-CECD205CB347}" destId="{7D016DE6-9396-4F44-8994-D1DCA75789DE}" srcOrd="6" destOrd="0" presId="urn:microsoft.com/office/officeart/2005/8/layout/default"/>
    <dgm:cxn modelId="{FA3D2889-D9EC-4C44-92D6-19686BB598FF}" type="presParOf" srcId="{D0561E45-3CFE-456E-AFC8-CECD205CB347}" destId="{8C4E63D4-E7C9-4B5A-8758-DE70D98B568D}" srcOrd="7" destOrd="0" presId="urn:microsoft.com/office/officeart/2005/8/layout/default"/>
    <dgm:cxn modelId="{9BDC1A52-A5B2-49C4-8638-9A1ADCA52380}" type="presParOf" srcId="{D0561E45-3CFE-456E-AFC8-CECD205CB347}" destId="{1218C6FF-C92F-4B0A-ADD0-3BCD3B8C3C5F}" srcOrd="8" destOrd="0" presId="urn:microsoft.com/office/officeart/2005/8/layout/default"/>
    <dgm:cxn modelId="{6E6F6EC1-C526-4CC4-88BA-419393CBFF20}" type="presParOf" srcId="{D0561E45-3CFE-456E-AFC8-CECD205CB347}" destId="{4980914C-3C27-4649-90CE-4F0D957FFE84}" srcOrd="9" destOrd="0" presId="urn:microsoft.com/office/officeart/2005/8/layout/default"/>
    <dgm:cxn modelId="{B42D1421-240A-4397-BB32-D39D08D0F2FA}" type="presParOf" srcId="{D0561E45-3CFE-456E-AFC8-CECD205CB347}" destId="{7099CC0B-9301-4113-9C42-57A150D3B1CA}" srcOrd="10" destOrd="0" presId="urn:microsoft.com/office/officeart/2005/8/layout/default"/>
    <dgm:cxn modelId="{E5AD35BF-419F-4670-9378-11EC8DBD9497}" type="presParOf" srcId="{D0561E45-3CFE-456E-AFC8-CECD205CB347}" destId="{ACC5E523-9448-49D9-9337-62B4423A1E7A}" srcOrd="11" destOrd="0" presId="urn:microsoft.com/office/officeart/2005/8/layout/default"/>
    <dgm:cxn modelId="{18554C7C-89C9-4063-BF3B-A6C4EC8303A8}" type="presParOf" srcId="{D0561E45-3CFE-456E-AFC8-CECD205CB347}" destId="{9F258700-0AFF-481F-BB25-3F56DE0883EF}" srcOrd="12" destOrd="0" presId="urn:microsoft.com/office/officeart/2005/8/layout/default"/>
    <dgm:cxn modelId="{E6B73283-5621-43EB-93B7-955D17FD3237}" type="presParOf" srcId="{D0561E45-3CFE-456E-AFC8-CECD205CB347}" destId="{369C34BA-A107-483B-81F6-6781A50599BB}" srcOrd="13" destOrd="0" presId="urn:microsoft.com/office/officeart/2005/8/layout/default"/>
    <dgm:cxn modelId="{A2AFE160-06CE-48B9-A4F1-AA058EB1CBE8}" type="presParOf" srcId="{D0561E45-3CFE-456E-AFC8-CECD205CB347}" destId="{F36F1787-4F55-488A-93B4-EEBE6777095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D25069-1DB3-4830-9A59-D973B4E2F834}" type="doc">
      <dgm:prSet loTypeId="urn:microsoft.com/office/officeart/2005/8/layout/matrix1" loCatId="matrix" qsTypeId="urn:microsoft.com/office/officeart/2005/8/quickstyle/simple5" qsCatId="simple" csTypeId="urn:microsoft.com/office/officeart/2005/8/colors/accent5_5" csCatId="accent5" phldr="1"/>
      <dgm:spPr/>
      <dgm:t>
        <a:bodyPr/>
        <a:lstStyle/>
        <a:p>
          <a:endParaRPr lang="en-GB"/>
        </a:p>
      </dgm:t>
    </dgm:pt>
    <dgm:pt modelId="{C31476C0-0C0D-4E0D-BF25-B65EB281E3F5}">
      <dgm:prSet phldrT="[Text]" custT="1"/>
      <dgm:spPr/>
      <dgm:t>
        <a:bodyPr/>
        <a:lstStyle/>
        <a:p>
          <a:r>
            <a:rPr lang="en-GB" sz="4000" b="1" u="sng" dirty="0" smtClean="0"/>
            <a:t>DARTs:</a:t>
          </a:r>
        </a:p>
        <a:p>
          <a:r>
            <a:rPr lang="en-GB" sz="2900" b="1" dirty="0" smtClean="0"/>
            <a:t>Directed activities related to text</a:t>
          </a:r>
          <a:endParaRPr lang="en-GB" sz="2900" b="1" dirty="0"/>
        </a:p>
      </dgm:t>
    </dgm:pt>
    <dgm:pt modelId="{C79BAD1F-6CF9-4C20-BE60-37CCB60333DA}" type="parTrans" cxnId="{AD8002A9-4B73-45F5-BDA4-5CC4BC596AB1}">
      <dgm:prSet/>
      <dgm:spPr/>
      <dgm:t>
        <a:bodyPr/>
        <a:lstStyle/>
        <a:p>
          <a:endParaRPr lang="en-GB"/>
        </a:p>
      </dgm:t>
    </dgm:pt>
    <dgm:pt modelId="{9A17935E-1438-4B6E-B9C0-A82F5B3DCA9B}" type="sibTrans" cxnId="{AD8002A9-4B73-45F5-BDA4-5CC4BC596AB1}">
      <dgm:prSet/>
      <dgm:spPr/>
      <dgm:t>
        <a:bodyPr/>
        <a:lstStyle/>
        <a:p>
          <a:endParaRPr lang="en-GB"/>
        </a:p>
      </dgm:t>
    </dgm:pt>
    <dgm:pt modelId="{A1B170A6-419C-4166-8A95-40A198483ED3}">
      <dgm:prSet phldrT="[Text]"/>
      <dgm:spPr/>
      <dgm:t>
        <a:bodyPr/>
        <a:lstStyle/>
        <a:p>
          <a:r>
            <a:rPr lang="en-GB" b="1" u="sng" dirty="0" smtClean="0"/>
            <a:t>Alternative</a:t>
          </a:r>
          <a:r>
            <a:rPr lang="en-GB" dirty="0" smtClean="0"/>
            <a:t> to typical comprehension questions</a:t>
          </a:r>
          <a:endParaRPr lang="en-GB" dirty="0"/>
        </a:p>
      </dgm:t>
    </dgm:pt>
    <dgm:pt modelId="{7520D734-4B32-4D65-9112-CCF8198DD8DB}" type="parTrans" cxnId="{871882B0-0073-4F88-94F1-530922C51035}">
      <dgm:prSet/>
      <dgm:spPr/>
      <dgm:t>
        <a:bodyPr/>
        <a:lstStyle/>
        <a:p>
          <a:endParaRPr lang="en-GB"/>
        </a:p>
      </dgm:t>
    </dgm:pt>
    <dgm:pt modelId="{E2877251-4901-45BC-A4DF-88838A08E560}" type="sibTrans" cxnId="{871882B0-0073-4F88-94F1-530922C51035}">
      <dgm:prSet/>
      <dgm:spPr/>
      <dgm:t>
        <a:bodyPr/>
        <a:lstStyle/>
        <a:p>
          <a:endParaRPr lang="en-GB"/>
        </a:p>
      </dgm:t>
    </dgm:pt>
    <dgm:pt modelId="{3B1FFF46-7787-42D6-B31D-0F17A63E945F}">
      <dgm:prSet phldrT="[Text]"/>
      <dgm:spPr/>
      <dgm:t>
        <a:bodyPr/>
        <a:lstStyle/>
        <a:p>
          <a:r>
            <a:rPr lang="en-GB" dirty="0" smtClean="0"/>
            <a:t>Encourages students to work with texts in a way that promotes </a:t>
          </a:r>
          <a:r>
            <a:rPr lang="en-GB" b="1" u="sng" dirty="0" smtClean="0"/>
            <a:t>greater understanding</a:t>
          </a:r>
          <a:endParaRPr lang="en-GB" b="1" u="sng" dirty="0"/>
        </a:p>
      </dgm:t>
    </dgm:pt>
    <dgm:pt modelId="{12FF96BD-3DC8-4B8A-B7D3-2AB17549A3FE}" type="parTrans" cxnId="{11B509C8-32A5-4846-BAB4-BE914C098D2A}">
      <dgm:prSet/>
      <dgm:spPr/>
      <dgm:t>
        <a:bodyPr/>
        <a:lstStyle/>
        <a:p>
          <a:endParaRPr lang="en-GB"/>
        </a:p>
      </dgm:t>
    </dgm:pt>
    <dgm:pt modelId="{6A055195-9BDB-4065-BE17-8C81B12D78C7}" type="sibTrans" cxnId="{11B509C8-32A5-4846-BAB4-BE914C098D2A}">
      <dgm:prSet/>
      <dgm:spPr/>
      <dgm:t>
        <a:bodyPr/>
        <a:lstStyle/>
        <a:p>
          <a:endParaRPr lang="en-GB"/>
        </a:p>
      </dgm:t>
    </dgm:pt>
    <dgm:pt modelId="{E6171860-AB5B-4A13-9059-D1BB52F9E5E0}">
      <dgm:prSet phldrT="[Text]"/>
      <dgm:spPr/>
      <dgm:t>
        <a:bodyPr/>
        <a:lstStyle/>
        <a:p>
          <a:r>
            <a:rPr lang="en-GB" dirty="0" smtClean="0"/>
            <a:t>Chance for learners to </a:t>
          </a:r>
          <a:r>
            <a:rPr lang="en-GB" b="1" u="sng" dirty="0" smtClean="0"/>
            <a:t>“read between the lines”</a:t>
          </a:r>
          <a:r>
            <a:rPr lang="en-GB" b="1" u="none" dirty="0" smtClean="0"/>
            <a:t> </a:t>
          </a:r>
          <a:r>
            <a:rPr lang="en-GB" b="0" u="none" dirty="0" smtClean="0"/>
            <a:t>(implied meaning)</a:t>
          </a:r>
          <a:r>
            <a:rPr lang="en-GB" dirty="0" smtClean="0"/>
            <a:t> – not only basic understanding</a:t>
          </a:r>
          <a:endParaRPr lang="en-GB" dirty="0"/>
        </a:p>
      </dgm:t>
    </dgm:pt>
    <dgm:pt modelId="{85A1816D-130B-4F18-9DAA-490DAE444502}" type="parTrans" cxnId="{977B9445-E150-48A5-91CE-ADC012127AC8}">
      <dgm:prSet/>
      <dgm:spPr/>
      <dgm:t>
        <a:bodyPr/>
        <a:lstStyle/>
        <a:p>
          <a:endParaRPr lang="en-GB"/>
        </a:p>
      </dgm:t>
    </dgm:pt>
    <dgm:pt modelId="{DECCD1F8-A72E-407E-B3BC-C0AA71EFD86E}" type="sibTrans" cxnId="{977B9445-E150-48A5-91CE-ADC012127AC8}">
      <dgm:prSet/>
      <dgm:spPr/>
      <dgm:t>
        <a:bodyPr/>
        <a:lstStyle/>
        <a:p>
          <a:endParaRPr lang="en-GB"/>
        </a:p>
      </dgm:t>
    </dgm:pt>
    <dgm:pt modelId="{5B9CFF77-E1A8-4CEA-8294-E9FA71C4EBD1}">
      <dgm:prSet phldrT="[Text]"/>
      <dgm:spPr/>
      <dgm:t>
        <a:bodyPr/>
        <a:lstStyle/>
        <a:p>
          <a:r>
            <a:rPr lang="en-GB" dirty="0" smtClean="0"/>
            <a:t>Supporting learners in </a:t>
          </a:r>
          <a:r>
            <a:rPr lang="en-GB" b="1" u="sng" dirty="0" smtClean="0"/>
            <a:t>analysing</a:t>
          </a:r>
          <a:r>
            <a:rPr lang="en-GB" dirty="0" smtClean="0"/>
            <a:t> and </a:t>
          </a:r>
          <a:r>
            <a:rPr lang="en-GB" b="1" u="sng" dirty="0" smtClean="0"/>
            <a:t>reconstruction</a:t>
          </a:r>
          <a:r>
            <a:rPr lang="en-GB" dirty="0" smtClean="0"/>
            <a:t> of texts</a:t>
          </a:r>
          <a:endParaRPr lang="en-GB" dirty="0"/>
        </a:p>
      </dgm:t>
    </dgm:pt>
    <dgm:pt modelId="{5A3F8695-258B-454A-AEE3-D3D63BEE06F1}" type="parTrans" cxnId="{A5B71BBE-AF50-4087-9B09-6D7D7CC0BD11}">
      <dgm:prSet/>
      <dgm:spPr/>
      <dgm:t>
        <a:bodyPr/>
        <a:lstStyle/>
        <a:p>
          <a:endParaRPr lang="en-GB"/>
        </a:p>
      </dgm:t>
    </dgm:pt>
    <dgm:pt modelId="{89DCEAF8-6D9A-417F-9E32-818EE93D9D1B}" type="sibTrans" cxnId="{A5B71BBE-AF50-4087-9B09-6D7D7CC0BD11}">
      <dgm:prSet/>
      <dgm:spPr/>
      <dgm:t>
        <a:bodyPr/>
        <a:lstStyle/>
        <a:p>
          <a:endParaRPr lang="en-GB"/>
        </a:p>
      </dgm:t>
    </dgm:pt>
    <dgm:pt modelId="{836FCE95-73C3-493F-B34E-519A2A0DF658}" type="pres">
      <dgm:prSet presAssocID="{31D25069-1DB3-4830-9A59-D973B4E2F834}" presName="diagram" presStyleCnt="0">
        <dgm:presLayoutVars>
          <dgm:chMax val="1"/>
          <dgm:dir/>
          <dgm:animLvl val="ctr"/>
          <dgm:resizeHandles val="exact"/>
        </dgm:presLayoutVars>
      </dgm:prSet>
      <dgm:spPr/>
      <dgm:t>
        <a:bodyPr/>
        <a:lstStyle/>
        <a:p>
          <a:endParaRPr lang="en-US"/>
        </a:p>
      </dgm:t>
    </dgm:pt>
    <dgm:pt modelId="{32A51260-4F35-4130-8C82-123BFA662CD0}" type="pres">
      <dgm:prSet presAssocID="{31D25069-1DB3-4830-9A59-D973B4E2F834}" presName="matrix" presStyleCnt="0"/>
      <dgm:spPr/>
    </dgm:pt>
    <dgm:pt modelId="{D245F8B2-65D6-4CAD-952B-52F8C08F1CA9}" type="pres">
      <dgm:prSet presAssocID="{31D25069-1DB3-4830-9A59-D973B4E2F834}" presName="tile1" presStyleLbl="node1" presStyleIdx="0" presStyleCnt="4"/>
      <dgm:spPr/>
      <dgm:t>
        <a:bodyPr/>
        <a:lstStyle/>
        <a:p>
          <a:endParaRPr lang="en-GB"/>
        </a:p>
      </dgm:t>
    </dgm:pt>
    <dgm:pt modelId="{51FA354D-A32C-4843-AA94-7ACB7DA557C6}" type="pres">
      <dgm:prSet presAssocID="{31D25069-1DB3-4830-9A59-D973B4E2F834}" presName="tile1text" presStyleLbl="node1" presStyleIdx="0" presStyleCnt="4">
        <dgm:presLayoutVars>
          <dgm:chMax val="0"/>
          <dgm:chPref val="0"/>
          <dgm:bulletEnabled val="1"/>
        </dgm:presLayoutVars>
      </dgm:prSet>
      <dgm:spPr/>
      <dgm:t>
        <a:bodyPr/>
        <a:lstStyle/>
        <a:p>
          <a:endParaRPr lang="en-GB"/>
        </a:p>
      </dgm:t>
    </dgm:pt>
    <dgm:pt modelId="{0842B79C-6372-4813-9F5A-C6FAE650C148}" type="pres">
      <dgm:prSet presAssocID="{31D25069-1DB3-4830-9A59-D973B4E2F834}" presName="tile2" presStyleLbl="node1" presStyleIdx="1" presStyleCnt="4" custLinFactNeighborX="885" custLinFactNeighborY="821"/>
      <dgm:spPr/>
      <dgm:t>
        <a:bodyPr/>
        <a:lstStyle/>
        <a:p>
          <a:endParaRPr lang="en-GB"/>
        </a:p>
      </dgm:t>
    </dgm:pt>
    <dgm:pt modelId="{259C1E6F-4D08-4C8A-82CC-BEF9B263BBE9}" type="pres">
      <dgm:prSet presAssocID="{31D25069-1DB3-4830-9A59-D973B4E2F834}" presName="tile2text" presStyleLbl="node1" presStyleIdx="1" presStyleCnt="4">
        <dgm:presLayoutVars>
          <dgm:chMax val="0"/>
          <dgm:chPref val="0"/>
          <dgm:bulletEnabled val="1"/>
        </dgm:presLayoutVars>
      </dgm:prSet>
      <dgm:spPr/>
      <dgm:t>
        <a:bodyPr/>
        <a:lstStyle/>
        <a:p>
          <a:endParaRPr lang="en-GB"/>
        </a:p>
      </dgm:t>
    </dgm:pt>
    <dgm:pt modelId="{AAF6671F-3604-4F25-9412-FFDED4D7567B}" type="pres">
      <dgm:prSet presAssocID="{31D25069-1DB3-4830-9A59-D973B4E2F834}" presName="tile3" presStyleLbl="node1" presStyleIdx="2" presStyleCnt="4"/>
      <dgm:spPr/>
      <dgm:t>
        <a:bodyPr/>
        <a:lstStyle/>
        <a:p>
          <a:endParaRPr lang="en-GB"/>
        </a:p>
      </dgm:t>
    </dgm:pt>
    <dgm:pt modelId="{4685CAB6-0154-48B2-B645-0BDD9F03236E}" type="pres">
      <dgm:prSet presAssocID="{31D25069-1DB3-4830-9A59-D973B4E2F834}" presName="tile3text" presStyleLbl="node1" presStyleIdx="2" presStyleCnt="4">
        <dgm:presLayoutVars>
          <dgm:chMax val="0"/>
          <dgm:chPref val="0"/>
          <dgm:bulletEnabled val="1"/>
        </dgm:presLayoutVars>
      </dgm:prSet>
      <dgm:spPr/>
      <dgm:t>
        <a:bodyPr/>
        <a:lstStyle/>
        <a:p>
          <a:endParaRPr lang="en-GB"/>
        </a:p>
      </dgm:t>
    </dgm:pt>
    <dgm:pt modelId="{140DE9EF-27C9-4981-BCFD-54AF1C92EC51}" type="pres">
      <dgm:prSet presAssocID="{31D25069-1DB3-4830-9A59-D973B4E2F834}" presName="tile4" presStyleLbl="node1" presStyleIdx="3" presStyleCnt="4"/>
      <dgm:spPr/>
      <dgm:t>
        <a:bodyPr/>
        <a:lstStyle/>
        <a:p>
          <a:endParaRPr lang="en-US"/>
        </a:p>
      </dgm:t>
    </dgm:pt>
    <dgm:pt modelId="{3287CE1A-191F-482F-946D-8CEBA6FC9EEC}" type="pres">
      <dgm:prSet presAssocID="{31D25069-1DB3-4830-9A59-D973B4E2F834}" presName="tile4text" presStyleLbl="node1" presStyleIdx="3" presStyleCnt="4">
        <dgm:presLayoutVars>
          <dgm:chMax val="0"/>
          <dgm:chPref val="0"/>
          <dgm:bulletEnabled val="1"/>
        </dgm:presLayoutVars>
      </dgm:prSet>
      <dgm:spPr/>
      <dgm:t>
        <a:bodyPr/>
        <a:lstStyle/>
        <a:p>
          <a:endParaRPr lang="en-US"/>
        </a:p>
      </dgm:t>
    </dgm:pt>
    <dgm:pt modelId="{4B6CD453-2312-43EF-B747-B256CB658FD6}" type="pres">
      <dgm:prSet presAssocID="{31D25069-1DB3-4830-9A59-D973B4E2F834}" presName="centerTile" presStyleLbl="fgShp" presStyleIdx="0" presStyleCnt="1" custScaleX="110329" custScaleY="105062">
        <dgm:presLayoutVars>
          <dgm:chMax val="0"/>
          <dgm:chPref val="0"/>
        </dgm:presLayoutVars>
      </dgm:prSet>
      <dgm:spPr/>
      <dgm:t>
        <a:bodyPr/>
        <a:lstStyle/>
        <a:p>
          <a:endParaRPr lang="en-GB"/>
        </a:p>
      </dgm:t>
    </dgm:pt>
  </dgm:ptLst>
  <dgm:cxnLst>
    <dgm:cxn modelId="{9DE62063-E65F-4522-8A3F-76CC839550CD}" type="presOf" srcId="{A1B170A6-419C-4166-8A95-40A198483ED3}" destId="{51FA354D-A32C-4843-AA94-7ACB7DA557C6}" srcOrd="1" destOrd="0" presId="urn:microsoft.com/office/officeart/2005/8/layout/matrix1"/>
    <dgm:cxn modelId="{977B9445-E150-48A5-91CE-ADC012127AC8}" srcId="{C31476C0-0C0D-4E0D-BF25-B65EB281E3F5}" destId="{E6171860-AB5B-4A13-9059-D1BB52F9E5E0}" srcOrd="2" destOrd="0" parTransId="{85A1816D-130B-4F18-9DAA-490DAE444502}" sibTransId="{DECCD1F8-A72E-407E-B3BC-C0AA71EFD86E}"/>
    <dgm:cxn modelId="{7A01161F-C6B5-417A-B953-A45DB482FAF3}" type="presOf" srcId="{3B1FFF46-7787-42D6-B31D-0F17A63E945F}" destId="{0842B79C-6372-4813-9F5A-C6FAE650C148}" srcOrd="0" destOrd="0" presId="urn:microsoft.com/office/officeart/2005/8/layout/matrix1"/>
    <dgm:cxn modelId="{871882B0-0073-4F88-94F1-530922C51035}" srcId="{C31476C0-0C0D-4E0D-BF25-B65EB281E3F5}" destId="{A1B170A6-419C-4166-8A95-40A198483ED3}" srcOrd="0" destOrd="0" parTransId="{7520D734-4B32-4D65-9112-CCF8198DD8DB}" sibTransId="{E2877251-4901-45BC-A4DF-88838A08E560}"/>
    <dgm:cxn modelId="{DF2E17EB-45D1-457F-9888-64CC050E7C4E}" type="presOf" srcId="{5B9CFF77-E1A8-4CEA-8294-E9FA71C4EBD1}" destId="{140DE9EF-27C9-4981-BCFD-54AF1C92EC51}" srcOrd="0" destOrd="0" presId="urn:microsoft.com/office/officeart/2005/8/layout/matrix1"/>
    <dgm:cxn modelId="{6064FFF2-A706-4C0B-AF9C-A508C9B0A404}" type="presOf" srcId="{5B9CFF77-E1A8-4CEA-8294-E9FA71C4EBD1}" destId="{3287CE1A-191F-482F-946D-8CEBA6FC9EEC}" srcOrd="1" destOrd="0" presId="urn:microsoft.com/office/officeart/2005/8/layout/matrix1"/>
    <dgm:cxn modelId="{A5B71BBE-AF50-4087-9B09-6D7D7CC0BD11}" srcId="{C31476C0-0C0D-4E0D-BF25-B65EB281E3F5}" destId="{5B9CFF77-E1A8-4CEA-8294-E9FA71C4EBD1}" srcOrd="3" destOrd="0" parTransId="{5A3F8695-258B-454A-AEE3-D3D63BEE06F1}" sibTransId="{89DCEAF8-6D9A-417F-9E32-818EE93D9D1B}"/>
    <dgm:cxn modelId="{AD8002A9-4B73-45F5-BDA4-5CC4BC596AB1}" srcId="{31D25069-1DB3-4830-9A59-D973B4E2F834}" destId="{C31476C0-0C0D-4E0D-BF25-B65EB281E3F5}" srcOrd="0" destOrd="0" parTransId="{C79BAD1F-6CF9-4C20-BE60-37CCB60333DA}" sibTransId="{9A17935E-1438-4B6E-B9C0-A82F5B3DCA9B}"/>
    <dgm:cxn modelId="{4CF2FED7-0B6B-46AC-8B32-109AF22B0F41}" type="presOf" srcId="{E6171860-AB5B-4A13-9059-D1BB52F9E5E0}" destId="{4685CAB6-0154-48B2-B645-0BDD9F03236E}" srcOrd="1" destOrd="0" presId="urn:microsoft.com/office/officeart/2005/8/layout/matrix1"/>
    <dgm:cxn modelId="{01DCAE1A-E877-4C41-892F-2A5ECB89BA25}" type="presOf" srcId="{31D25069-1DB3-4830-9A59-D973B4E2F834}" destId="{836FCE95-73C3-493F-B34E-519A2A0DF658}" srcOrd="0" destOrd="0" presId="urn:microsoft.com/office/officeart/2005/8/layout/matrix1"/>
    <dgm:cxn modelId="{107AEE44-AA11-4A90-8529-6652BDCE012A}" type="presOf" srcId="{A1B170A6-419C-4166-8A95-40A198483ED3}" destId="{D245F8B2-65D6-4CAD-952B-52F8C08F1CA9}" srcOrd="0" destOrd="0" presId="urn:microsoft.com/office/officeart/2005/8/layout/matrix1"/>
    <dgm:cxn modelId="{4E04DEE6-F487-4CB3-9ED5-270E12C7D77E}" type="presOf" srcId="{3B1FFF46-7787-42D6-B31D-0F17A63E945F}" destId="{259C1E6F-4D08-4C8A-82CC-BEF9B263BBE9}" srcOrd="1" destOrd="0" presId="urn:microsoft.com/office/officeart/2005/8/layout/matrix1"/>
    <dgm:cxn modelId="{C1262AB5-4E99-45F5-A6C9-5BDA7D3E98D6}" type="presOf" srcId="{C31476C0-0C0D-4E0D-BF25-B65EB281E3F5}" destId="{4B6CD453-2312-43EF-B747-B256CB658FD6}" srcOrd="0" destOrd="0" presId="urn:microsoft.com/office/officeart/2005/8/layout/matrix1"/>
    <dgm:cxn modelId="{11B509C8-32A5-4846-BAB4-BE914C098D2A}" srcId="{C31476C0-0C0D-4E0D-BF25-B65EB281E3F5}" destId="{3B1FFF46-7787-42D6-B31D-0F17A63E945F}" srcOrd="1" destOrd="0" parTransId="{12FF96BD-3DC8-4B8A-B7D3-2AB17549A3FE}" sibTransId="{6A055195-9BDB-4065-BE17-8C81B12D78C7}"/>
    <dgm:cxn modelId="{08C38CA4-FFCA-4B9D-AC65-0A02C9428713}" type="presOf" srcId="{E6171860-AB5B-4A13-9059-D1BB52F9E5E0}" destId="{AAF6671F-3604-4F25-9412-FFDED4D7567B}" srcOrd="0" destOrd="0" presId="urn:microsoft.com/office/officeart/2005/8/layout/matrix1"/>
    <dgm:cxn modelId="{C41EAA8B-4C44-4F4D-9E03-FA918B3F89BF}" type="presParOf" srcId="{836FCE95-73C3-493F-B34E-519A2A0DF658}" destId="{32A51260-4F35-4130-8C82-123BFA662CD0}" srcOrd="0" destOrd="0" presId="urn:microsoft.com/office/officeart/2005/8/layout/matrix1"/>
    <dgm:cxn modelId="{8D097748-138C-4AFC-953B-EDD60890DCF2}" type="presParOf" srcId="{32A51260-4F35-4130-8C82-123BFA662CD0}" destId="{D245F8B2-65D6-4CAD-952B-52F8C08F1CA9}" srcOrd="0" destOrd="0" presId="urn:microsoft.com/office/officeart/2005/8/layout/matrix1"/>
    <dgm:cxn modelId="{F6BE7249-A251-49D3-9CF5-252F0100FA31}" type="presParOf" srcId="{32A51260-4F35-4130-8C82-123BFA662CD0}" destId="{51FA354D-A32C-4843-AA94-7ACB7DA557C6}" srcOrd="1" destOrd="0" presId="urn:microsoft.com/office/officeart/2005/8/layout/matrix1"/>
    <dgm:cxn modelId="{5DFF03A0-C176-46CC-B6C9-83C071A5D639}" type="presParOf" srcId="{32A51260-4F35-4130-8C82-123BFA662CD0}" destId="{0842B79C-6372-4813-9F5A-C6FAE650C148}" srcOrd="2" destOrd="0" presId="urn:microsoft.com/office/officeart/2005/8/layout/matrix1"/>
    <dgm:cxn modelId="{DAB63B87-A6AD-428F-8434-E554FE04669F}" type="presParOf" srcId="{32A51260-4F35-4130-8C82-123BFA662CD0}" destId="{259C1E6F-4D08-4C8A-82CC-BEF9B263BBE9}" srcOrd="3" destOrd="0" presId="urn:microsoft.com/office/officeart/2005/8/layout/matrix1"/>
    <dgm:cxn modelId="{A5C72FFC-DC58-4544-A5A4-4A0807B1936A}" type="presParOf" srcId="{32A51260-4F35-4130-8C82-123BFA662CD0}" destId="{AAF6671F-3604-4F25-9412-FFDED4D7567B}" srcOrd="4" destOrd="0" presId="urn:microsoft.com/office/officeart/2005/8/layout/matrix1"/>
    <dgm:cxn modelId="{7D9230CB-4F36-4418-AF30-B67718792FA0}" type="presParOf" srcId="{32A51260-4F35-4130-8C82-123BFA662CD0}" destId="{4685CAB6-0154-48B2-B645-0BDD9F03236E}" srcOrd="5" destOrd="0" presId="urn:microsoft.com/office/officeart/2005/8/layout/matrix1"/>
    <dgm:cxn modelId="{5FF38BA1-B055-4F01-8D2B-7C5FD70FC26E}" type="presParOf" srcId="{32A51260-4F35-4130-8C82-123BFA662CD0}" destId="{140DE9EF-27C9-4981-BCFD-54AF1C92EC51}" srcOrd="6" destOrd="0" presId="urn:microsoft.com/office/officeart/2005/8/layout/matrix1"/>
    <dgm:cxn modelId="{44EF4B5A-4A08-4F55-8D8D-232CEAD57516}" type="presParOf" srcId="{32A51260-4F35-4130-8C82-123BFA662CD0}" destId="{3287CE1A-191F-482F-946D-8CEBA6FC9EEC}" srcOrd="7" destOrd="0" presId="urn:microsoft.com/office/officeart/2005/8/layout/matrix1"/>
    <dgm:cxn modelId="{37F6B487-2DC8-4358-99E5-272EC8D16B2E}" type="presParOf" srcId="{836FCE95-73C3-493F-B34E-519A2A0DF658}" destId="{4B6CD453-2312-43EF-B747-B256CB658FD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A2B4E6-9AAD-408E-B521-3A7DC787282F}" type="doc">
      <dgm:prSet loTypeId="urn:microsoft.com/office/officeart/2005/8/layout/chart3" loCatId="cycle" qsTypeId="urn:microsoft.com/office/officeart/2005/8/quickstyle/simple5" qsCatId="simple" csTypeId="urn:microsoft.com/office/officeart/2005/8/colors/colorful1" csCatId="colorful" phldr="1"/>
      <dgm:spPr/>
    </dgm:pt>
    <dgm:pt modelId="{F043A8F0-B340-418C-8873-3D7F82714D1E}">
      <dgm:prSet phldrT="[Text]"/>
      <dgm:spPr/>
      <dgm:t>
        <a:bodyPr/>
        <a:lstStyle/>
        <a:p>
          <a:r>
            <a:rPr lang="en-GB" dirty="0" smtClean="0"/>
            <a:t>Sequencing – words, paragraphs, sentences</a:t>
          </a:r>
          <a:endParaRPr lang="en-GB" dirty="0"/>
        </a:p>
      </dgm:t>
    </dgm:pt>
    <dgm:pt modelId="{D1FB1AD8-0CFF-4DCA-A510-9B48E94A75EC}" type="parTrans" cxnId="{0090D173-EF93-4C62-A9FD-A9081FE7900D}">
      <dgm:prSet/>
      <dgm:spPr/>
      <dgm:t>
        <a:bodyPr/>
        <a:lstStyle/>
        <a:p>
          <a:endParaRPr lang="en-GB"/>
        </a:p>
      </dgm:t>
    </dgm:pt>
    <dgm:pt modelId="{0E7BFDB9-D77F-4EFA-8D3D-011AABFD9684}" type="sibTrans" cxnId="{0090D173-EF93-4C62-A9FD-A9081FE7900D}">
      <dgm:prSet/>
      <dgm:spPr/>
      <dgm:t>
        <a:bodyPr/>
        <a:lstStyle/>
        <a:p>
          <a:endParaRPr lang="en-GB"/>
        </a:p>
      </dgm:t>
    </dgm:pt>
    <dgm:pt modelId="{C14F2AB6-5641-46EB-936D-827EFD7C80D3}">
      <dgm:prSet phldrT="[Text]"/>
      <dgm:spPr/>
      <dgm:t>
        <a:bodyPr/>
        <a:lstStyle/>
        <a:p>
          <a:r>
            <a:rPr lang="en-GB" dirty="0" smtClean="0"/>
            <a:t>Labelling a diagram</a:t>
          </a:r>
          <a:endParaRPr lang="en-GB" dirty="0"/>
        </a:p>
      </dgm:t>
    </dgm:pt>
    <dgm:pt modelId="{0FA374A9-993B-4467-BAA5-00C2AE7D8E29}" type="parTrans" cxnId="{E44199A9-17FC-489B-8A4D-5E48FDF76F12}">
      <dgm:prSet/>
      <dgm:spPr/>
      <dgm:t>
        <a:bodyPr/>
        <a:lstStyle/>
        <a:p>
          <a:endParaRPr lang="en-GB"/>
        </a:p>
      </dgm:t>
    </dgm:pt>
    <dgm:pt modelId="{15B91D42-E011-49D0-92EA-7A671CBA3347}" type="sibTrans" cxnId="{E44199A9-17FC-489B-8A4D-5E48FDF76F12}">
      <dgm:prSet/>
      <dgm:spPr/>
      <dgm:t>
        <a:bodyPr/>
        <a:lstStyle/>
        <a:p>
          <a:endParaRPr lang="en-GB"/>
        </a:p>
      </dgm:t>
    </dgm:pt>
    <dgm:pt modelId="{BC2E6DF9-5782-4676-8234-06E16AE4A2E7}">
      <dgm:prSet phldrT="[Text]"/>
      <dgm:spPr/>
      <dgm:t>
        <a:bodyPr/>
        <a:lstStyle/>
        <a:p>
          <a:r>
            <a:rPr lang="en-GB" dirty="0" smtClean="0"/>
            <a:t>Grouping parts of texts according to categories</a:t>
          </a:r>
          <a:endParaRPr lang="en-GB" dirty="0"/>
        </a:p>
      </dgm:t>
    </dgm:pt>
    <dgm:pt modelId="{B6356F85-7307-4C0E-A2F3-552FDDAD58D5}" type="parTrans" cxnId="{A213DED5-E7D6-4E8A-98C0-65FEDE08DA90}">
      <dgm:prSet/>
      <dgm:spPr/>
      <dgm:t>
        <a:bodyPr/>
        <a:lstStyle/>
        <a:p>
          <a:endParaRPr lang="en-GB"/>
        </a:p>
      </dgm:t>
    </dgm:pt>
    <dgm:pt modelId="{F0BDD5C4-0824-4951-A126-0B5B4469CA09}" type="sibTrans" cxnId="{A213DED5-E7D6-4E8A-98C0-65FEDE08DA90}">
      <dgm:prSet/>
      <dgm:spPr/>
      <dgm:t>
        <a:bodyPr/>
        <a:lstStyle/>
        <a:p>
          <a:endParaRPr lang="en-GB"/>
        </a:p>
      </dgm:t>
    </dgm:pt>
    <dgm:pt modelId="{65B45677-BF75-499A-A550-66A45CA96207}">
      <dgm:prSet phldrT="[Text]"/>
      <dgm:spPr/>
      <dgm:t>
        <a:bodyPr/>
        <a:lstStyle/>
        <a:p>
          <a:r>
            <a:rPr lang="en-GB" dirty="0" smtClean="0"/>
            <a:t>Completing a table, diagram or flowchart</a:t>
          </a:r>
          <a:endParaRPr lang="en-GB" dirty="0"/>
        </a:p>
      </dgm:t>
    </dgm:pt>
    <dgm:pt modelId="{9AB04ABC-C9A9-41CD-A146-8239D90F89F7}" type="parTrans" cxnId="{CFAC55BB-94CB-4919-B5AD-9EDA4E198AA2}">
      <dgm:prSet/>
      <dgm:spPr/>
      <dgm:t>
        <a:bodyPr/>
        <a:lstStyle/>
        <a:p>
          <a:endParaRPr lang="en-GB"/>
        </a:p>
      </dgm:t>
    </dgm:pt>
    <dgm:pt modelId="{54341395-249E-4813-BDAF-FF8A03761FB8}" type="sibTrans" cxnId="{CFAC55BB-94CB-4919-B5AD-9EDA4E198AA2}">
      <dgm:prSet/>
      <dgm:spPr/>
      <dgm:t>
        <a:bodyPr/>
        <a:lstStyle/>
        <a:p>
          <a:endParaRPr lang="en-GB"/>
        </a:p>
      </dgm:t>
    </dgm:pt>
    <dgm:pt modelId="{70951DB2-0F2F-4C4F-A094-0CC532F75EED}">
      <dgm:prSet phldrT="[Text]"/>
      <dgm:spPr/>
      <dgm:t>
        <a:bodyPr/>
        <a:lstStyle/>
        <a:p>
          <a:r>
            <a:rPr lang="en-GB" dirty="0" smtClean="0">
              <a:latin typeface="David" panose="020E0502060401010101" pitchFamily="34" charset="-79"/>
              <a:cs typeface="David" panose="020E0502060401010101" pitchFamily="34" charset="-79"/>
            </a:rPr>
            <a:t>Gap-fills: missing words, phrases or sentences</a:t>
          </a:r>
          <a:endParaRPr lang="en-GB" dirty="0">
            <a:latin typeface="David" panose="020E0502060401010101" pitchFamily="34" charset="-79"/>
            <a:cs typeface="David" panose="020E0502060401010101" pitchFamily="34" charset="-79"/>
          </a:endParaRPr>
        </a:p>
      </dgm:t>
    </dgm:pt>
    <dgm:pt modelId="{A22A1769-8E26-4A2A-8073-EA7D8B76F620}" type="parTrans" cxnId="{481D48BD-57D6-41BD-8B08-8D038A472434}">
      <dgm:prSet/>
      <dgm:spPr/>
      <dgm:t>
        <a:bodyPr/>
        <a:lstStyle/>
        <a:p>
          <a:endParaRPr lang="en-GB"/>
        </a:p>
      </dgm:t>
    </dgm:pt>
    <dgm:pt modelId="{14EAB643-E74B-47C8-ADC8-2FE10DD92EA7}" type="sibTrans" cxnId="{481D48BD-57D6-41BD-8B08-8D038A472434}">
      <dgm:prSet/>
      <dgm:spPr/>
      <dgm:t>
        <a:bodyPr/>
        <a:lstStyle/>
        <a:p>
          <a:endParaRPr lang="en-GB"/>
        </a:p>
      </dgm:t>
    </dgm:pt>
    <dgm:pt modelId="{B7CCDD85-AD42-47F7-8B4A-A9FB9FD0EAD0}" type="pres">
      <dgm:prSet presAssocID="{E8A2B4E6-9AAD-408E-B521-3A7DC787282F}" presName="compositeShape" presStyleCnt="0">
        <dgm:presLayoutVars>
          <dgm:chMax val="7"/>
          <dgm:dir/>
          <dgm:resizeHandles val="exact"/>
        </dgm:presLayoutVars>
      </dgm:prSet>
      <dgm:spPr/>
    </dgm:pt>
    <dgm:pt modelId="{314AEDB5-1CA3-491B-93DC-941AE9A61D5D}" type="pres">
      <dgm:prSet presAssocID="{E8A2B4E6-9AAD-408E-B521-3A7DC787282F}" presName="wedge1" presStyleLbl="node1" presStyleIdx="0" presStyleCnt="5" custLinFactNeighborX="-11274" custLinFactNeighborY="-11768"/>
      <dgm:spPr/>
      <dgm:t>
        <a:bodyPr/>
        <a:lstStyle/>
        <a:p>
          <a:endParaRPr lang="en-GB"/>
        </a:p>
      </dgm:t>
    </dgm:pt>
    <dgm:pt modelId="{B8ECD041-095F-4A87-9683-659EED68CCDA}" type="pres">
      <dgm:prSet presAssocID="{E8A2B4E6-9AAD-408E-B521-3A7DC787282F}" presName="wedge1Tx" presStyleLbl="node1" presStyleIdx="0" presStyleCnt="5">
        <dgm:presLayoutVars>
          <dgm:chMax val="0"/>
          <dgm:chPref val="0"/>
          <dgm:bulletEnabled val="1"/>
        </dgm:presLayoutVars>
      </dgm:prSet>
      <dgm:spPr/>
      <dgm:t>
        <a:bodyPr/>
        <a:lstStyle/>
        <a:p>
          <a:endParaRPr lang="en-GB"/>
        </a:p>
      </dgm:t>
    </dgm:pt>
    <dgm:pt modelId="{CEA11786-BFBF-4195-A2E6-A866ECC9EDA7}" type="pres">
      <dgm:prSet presAssocID="{E8A2B4E6-9AAD-408E-B521-3A7DC787282F}" presName="wedge2" presStyleLbl="node1" presStyleIdx="1" presStyleCnt="5" custLinFactNeighborX="-7774" custLinFactNeighborY="-16420"/>
      <dgm:spPr/>
      <dgm:t>
        <a:bodyPr/>
        <a:lstStyle/>
        <a:p>
          <a:endParaRPr lang="en-US"/>
        </a:p>
      </dgm:t>
    </dgm:pt>
    <dgm:pt modelId="{DA97F9D9-3CA6-41AF-84FD-0C1CACC3E4A8}" type="pres">
      <dgm:prSet presAssocID="{E8A2B4E6-9AAD-408E-B521-3A7DC787282F}" presName="wedge2Tx" presStyleLbl="node1" presStyleIdx="1" presStyleCnt="5">
        <dgm:presLayoutVars>
          <dgm:chMax val="0"/>
          <dgm:chPref val="0"/>
          <dgm:bulletEnabled val="1"/>
        </dgm:presLayoutVars>
      </dgm:prSet>
      <dgm:spPr/>
      <dgm:t>
        <a:bodyPr/>
        <a:lstStyle/>
        <a:p>
          <a:endParaRPr lang="en-US"/>
        </a:p>
      </dgm:t>
    </dgm:pt>
    <dgm:pt modelId="{88ACA0F3-1507-45ED-BD15-19CDA925B433}" type="pres">
      <dgm:prSet presAssocID="{E8A2B4E6-9AAD-408E-B521-3A7DC787282F}" presName="wedge3" presStyleLbl="node1" presStyleIdx="2" presStyleCnt="5" custLinFactNeighborX="-7774" custLinFactNeighborY="-16420"/>
      <dgm:spPr/>
      <dgm:t>
        <a:bodyPr/>
        <a:lstStyle/>
        <a:p>
          <a:endParaRPr lang="en-US"/>
        </a:p>
      </dgm:t>
    </dgm:pt>
    <dgm:pt modelId="{22E9A361-0BA0-4E94-9379-FACACCE5E412}" type="pres">
      <dgm:prSet presAssocID="{E8A2B4E6-9AAD-408E-B521-3A7DC787282F}" presName="wedge3Tx" presStyleLbl="node1" presStyleIdx="2" presStyleCnt="5">
        <dgm:presLayoutVars>
          <dgm:chMax val="0"/>
          <dgm:chPref val="0"/>
          <dgm:bulletEnabled val="1"/>
        </dgm:presLayoutVars>
      </dgm:prSet>
      <dgm:spPr/>
      <dgm:t>
        <a:bodyPr/>
        <a:lstStyle/>
        <a:p>
          <a:endParaRPr lang="en-US"/>
        </a:p>
      </dgm:t>
    </dgm:pt>
    <dgm:pt modelId="{15F4441E-3442-4854-87D6-37922607055F}" type="pres">
      <dgm:prSet presAssocID="{E8A2B4E6-9AAD-408E-B521-3A7DC787282F}" presName="wedge4" presStyleLbl="node1" presStyleIdx="3" presStyleCnt="5" custLinFactNeighborX="-7774" custLinFactNeighborY="-16420"/>
      <dgm:spPr/>
      <dgm:t>
        <a:bodyPr/>
        <a:lstStyle/>
        <a:p>
          <a:endParaRPr lang="en-US"/>
        </a:p>
      </dgm:t>
    </dgm:pt>
    <dgm:pt modelId="{E2998CEE-7D53-4A00-B1C3-248C18CF9E2F}" type="pres">
      <dgm:prSet presAssocID="{E8A2B4E6-9AAD-408E-B521-3A7DC787282F}" presName="wedge4Tx" presStyleLbl="node1" presStyleIdx="3" presStyleCnt="5">
        <dgm:presLayoutVars>
          <dgm:chMax val="0"/>
          <dgm:chPref val="0"/>
          <dgm:bulletEnabled val="1"/>
        </dgm:presLayoutVars>
      </dgm:prSet>
      <dgm:spPr/>
      <dgm:t>
        <a:bodyPr/>
        <a:lstStyle/>
        <a:p>
          <a:endParaRPr lang="en-US"/>
        </a:p>
      </dgm:t>
    </dgm:pt>
    <dgm:pt modelId="{000A61DC-8B59-4D0D-919A-54471B9954ED}" type="pres">
      <dgm:prSet presAssocID="{E8A2B4E6-9AAD-408E-B521-3A7DC787282F}" presName="wedge5" presStyleLbl="node1" presStyleIdx="4" presStyleCnt="5" custLinFactNeighborX="-7774" custLinFactNeighborY="-16420"/>
      <dgm:spPr/>
      <dgm:t>
        <a:bodyPr/>
        <a:lstStyle/>
        <a:p>
          <a:endParaRPr lang="en-GB"/>
        </a:p>
      </dgm:t>
    </dgm:pt>
    <dgm:pt modelId="{18D7A1C7-B348-49E5-AE12-95118838B772}" type="pres">
      <dgm:prSet presAssocID="{E8A2B4E6-9AAD-408E-B521-3A7DC787282F}" presName="wedge5Tx" presStyleLbl="node1" presStyleIdx="4" presStyleCnt="5">
        <dgm:presLayoutVars>
          <dgm:chMax val="0"/>
          <dgm:chPref val="0"/>
          <dgm:bulletEnabled val="1"/>
        </dgm:presLayoutVars>
      </dgm:prSet>
      <dgm:spPr/>
      <dgm:t>
        <a:bodyPr/>
        <a:lstStyle/>
        <a:p>
          <a:endParaRPr lang="en-GB"/>
        </a:p>
      </dgm:t>
    </dgm:pt>
  </dgm:ptLst>
  <dgm:cxnLst>
    <dgm:cxn modelId="{A98FB3C1-036D-4435-BB7A-77829E9E6098}" type="presOf" srcId="{E8A2B4E6-9AAD-408E-B521-3A7DC787282F}" destId="{B7CCDD85-AD42-47F7-8B4A-A9FB9FD0EAD0}" srcOrd="0" destOrd="0" presId="urn:microsoft.com/office/officeart/2005/8/layout/chart3"/>
    <dgm:cxn modelId="{96989651-E5E5-4260-99D9-5A24079CE8C0}" type="presOf" srcId="{65B45677-BF75-499A-A550-66A45CA96207}" destId="{E2998CEE-7D53-4A00-B1C3-248C18CF9E2F}" srcOrd="1" destOrd="0" presId="urn:microsoft.com/office/officeart/2005/8/layout/chart3"/>
    <dgm:cxn modelId="{63BFE162-DF69-4492-AC01-AAD307A3AD41}" type="presOf" srcId="{F043A8F0-B340-418C-8873-3D7F82714D1E}" destId="{B8ECD041-095F-4A87-9683-659EED68CCDA}" srcOrd="1" destOrd="0" presId="urn:microsoft.com/office/officeart/2005/8/layout/chart3"/>
    <dgm:cxn modelId="{A213DED5-E7D6-4E8A-98C0-65FEDE08DA90}" srcId="{E8A2B4E6-9AAD-408E-B521-3A7DC787282F}" destId="{BC2E6DF9-5782-4676-8234-06E16AE4A2E7}" srcOrd="2" destOrd="0" parTransId="{B6356F85-7307-4C0E-A2F3-552FDDAD58D5}" sibTransId="{F0BDD5C4-0824-4951-A126-0B5B4469CA09}"/>
    <dgm:cxn modelId="{A9ED75B1-6CF9-469D-BA59-DBC72B641037}" type="presOf" srcId="{C14F2AB6-5641-46EB-936D-827EFD7C80D3}" destId="{DA97F9D9-3CA6-41AF-84FD-0C1CACC3E4A8}" srcOrd="1" destOrd="0" presId="urn:microsoft.com/office/officeart/2005/8/layout/chart3"/>
    <dgm:cxn modelId="{0090D173-EF93-4C62-A9FD-A9081FE7900D}" srcId="{E8A2B4E6-9AAD-408E-B521-3A7DC787282F}" destId="{F043A8F0-B340-418C-8873-3D7F82714D1E}" srcOrd="0" destOrd="0" parTransId="{D1FB1AD8-0CFF-4DCA-A510-9B48E94A75EC}" sibTransId="{0E7BFDB9-D77F-4EFA-8D3D-011AABFD9684}"/>
    <dgm:cxn modelId="{481D48BD-57D6-41BD-8B08-8D038A472434}" srcId="{E8A2B4E6-9AAD-408E-B521-3A7DC787282F}" destId="{70951DB2-0F2F-4C4F-A094-0CC532F75EED}" srcOrd="4" destOrd="0" parTransId="{A22A1769-8E26-4A2A-8073-EA7D8B76F620}" sibTransId="{14EAB643-E74B-47C8-ADC8-2FE10DD92EA7}"/>
    <dgm:cxn modelId="{FCFFFA08-8655-4FF0-BBD8-41B2566EBCFD}" type="presOf" srcId="{65B45677-BF75-499A-A550-66A45CA96207}" destId="{15F4441E-3442-4854-87D6-37922607055F}" srcOrd="0" destOrd="0" presId="urn:microsoft.com/office/officeart/2005/8/layout/chart3"/>
    <dgm:cxn modelId="{986C5E82-738E-41B5-BA55-7085BE5CB4E5}" type="presOf" srcId="{70951DB2-0F2F-4C4F-A094-0CC532F75EED}" destId="{000A61DC-8B59-4D0D-919A-54471B9954ED}" srcOrd="0" destOrd="0" presId="urn:microsoft.com/office/officeart/2005/8/layout/chart3"/>
    <dgm:cxn modelId="{E44199A9-17FC-489B-8A4D-5E48FDF76F12}" srcId="{E8A2B4E6-9AAD-408E-B521-3A7DC787282F}" destId="{C14F2AB6-5641-46EB-936D-827EFD7C80D3}" srcOrd="1" destOrd="0" parTransId="{0FA374A9-993B-4467-BAA5-00C2AE7D8E29}" sibTransId="{15B91D42-E011-49D0-92EA-7A671CBA3347}"/>
    <dgm:cxn modelId="{9A3F9431-E710-4ACA-9FFD-63FA0C9F9009}" type="presOf" srcId="{C14F2AB6-5641-46EB-936D-827EFD7C80D3}" destId="{CEA11786-BFBF-4195-A2E6-A866ECC9EDA7}" srcOrd="0" destOrd="0" presId="urn:microsoft.com/office/officeart/2005/8/layout/chart3"/>
    <dgm:cxn modelId="{6D5917F6-F1F4-4F6F-8F34-2CEC1A4830BD}" type="presOf" srcId="{F043A8F0-B340-418C-8873-3D7F82714D1E}" destId="{314AEDB5-1CA3-491B-93DC-941AE9A61D5D}" srcOrd="0" destOrd="0" presId="urn:microsoft.com/office/officeart/2005/8/layout/chart3"/>
    <dgm:cxn modelId="{985DE09F-F0A4-4C7E-94F8-6483B1156B28}" type="presOf" srcId="{BC2E6DF9-5782-4676-8234-06E16AE4A2E7}" destId="{88ACA0F3-1507-45ED-BD15-19CDA925B433}" srcOrd="0" destOrd="0" presId="urn:microsoft.com/office/officeart/2005/8/layout/chart3"/>
    <dgm:cxn modelId="{F74A6D27-6AE3-47B7-8B3D-3F23E8C1A323}" type="presOf" srcId="{BC2E6DF9-5782-4676-8234-06E16AE4A2E7}" destId="{22E9A361-0BA0-4E94-9379-FACACCE5E412}" srcOrd="1" destOrd="0" presId="urn:microsoft.com/office/officeart/2005/8/layout/chart3"/>
    <dgm:cxn modelId="{DE87ABC4-7319-437A-AC40-342CF53B598B}" type="presOf" srcId="{70951DB2-0F2F-4C4F-A094-0CC532F75EED}" destId="{18D7A1C7-B348-49E5-AE12-95118838B772}" srcOrd="1" destOrd="0" presId="urn:microsoft.com/office/officeart/2005/8/layout/chart3"/>
    <dgm:cxn modelId="{CFAC55BB-94CB-4919-B5AD-9EDA4E198AA2}" srcId="{E8A2B4E6-9AAD-408E-B521-3A7DC787282F}" destId="{65B45677-BF75-499A-A550-66A45CA96207}" srcOrd="3" destOrd="0" parTransId="{9AB04ABC-C9A9-41CD-A146-8239D90F89F7}" sibTransId="{54341395-249E-4813-BDAF-FF8A03761FB8}"/>
    <dgm:cxn modelId="{E8CE1782-8038-4CB1-8B05-35BC7D0139A5}" type="presParOf" srcId="{B7CCDD85-AD42-47F7-8B4A-A9FB9FD0EAD0}" destId="{314AEDB5-1CA3-491B-93DC-941AE9A61D5D}" srcOrd="0" destOrd="0" presId="urn:microsoft.com/office/officeart/2005/8/layout/chart3"/>
    <dgm:cxn modelId="{E7011225-F0FA-4691-A1A5-27BC58F4B483}" type="presParOf" srcId="{B7CCDD85-AD42-47F7-8B4A-A9FB9FD0EAD0}" destId="{B8ECD041-095F-4A87-9683-659EED68CCDA}" srcOrd="1" destOrd="0" presId="urn:microsoft.com/office/officeart/2005/8/layout/chart3"/>
    <dgm:cxn modelId="{EEB84062-4373-448E-A961-7D318FEFF148}" type="presParOf" srcId="{B7CCDD85-AD42-47F7-8B4A-A9FB9FD0EAD0}" destId="{CEA11786-BFBF-4195-A2E6-A866ECC9EDA7}" srcOrd="2" destOrd="0" presId="urn:microsoft.com/office/officeart/2005/8/layout/chart3"/>
    <dgm:cxn modelId="{366D9E69-3A1D-47A6-A50A-8E691898B1E3}" type="presParOf" srcId="{B7CCDD85-AD42-47F7-8B4A-A9FB9FD0EAD0}" destId="{DA97F9D9-3CA6-41AF-84FD-0C1CACC3E4A8}" srcOrd="3" destOrd="0" presId="urn:microsoft.com/office/officeart/2005/8/layout/chart3"/>
    <dgm:cxn modelId="{0D88F106-C25E-4D06-BDA0-6F934F6CEC32}" type="presParOf" srcId="{B7CCDD85-AD42-47F7-8B4A-A9FB9FD0EAD0}" destId="{88ACA0F3-1507-45ED-BD15-19CDA925B433}" srcOrd="4" destOrd="0" presId="urn:microsoft.com/office/officeart/2005/8/layout/chart3"/>
    <dgm:cxn modelId="{95B08885-AC9A-4BE9-BB90-96FE8C1F3526}" type="presParOf" srcId="{B7CCDD85-AD42-47F7-8B4A-A9FB9FD0EAD0}" destId="{22E9A361-0BA0-4E94-9379-FACACCE5E412}" srcOrd="5" destOrd="0" presId="urn:microsoft.com/office/officeart/2005/8/layout/chart3"/>
    <dgm:cxn modelId="{8D63FF06-4DFA-41CB-A2AE-39D42ECB94AA}" type="presParOf" srcId="{B7CCDD85-AD42-47F7-8B4A-A9FB9FD0EAD0}" destId="{15F4441E-3442-4854-87D6-37922607055F}" srcOrd="6" destOrd="0" presId="urn:microsoft.com/office/officeart/2005/8/layout/chart3"/>
    <dgm:cxn modelId="{E5050DB3-13F5-4AAA-9021-DAF52F5A76DE}" type="presParOf" srcId="{B7CCDD85-AD42-47F7-8B4A-A9FB9FD0EAD0}" destId="{E2998CEE-7D53-4A00-B1C3-248C18CF9E2F}" srcOrd="7" destOrd="0" presId="urn:microsoft.com/office/officeart/2005/8/layout/chart3"/>
    <dgm:cxn modelId="{09A990D6-E829-4F9B-8315-77D6228A186C}" type="presParOf" srcId="{B7CCDD85-AD42-47F7-8B4A-A9FB9FD0EAD0}" destId="{000A61DC-8B59-4D0D-919A-54471B9954ED}" srcOrd="8" destOrd="0" presId="urn:microsoft.com/office/officeart/2005/8/layout/chart3"/>
    <dgm:cxn modelId="{BD6E8D70-2D54-44BA-A725-B215312B5230}" type="presParOf" srcId="{B7CCDD85-AD42-47F7-8B4A-A9FB9FD0EAD0}" destId="{18D7A1C7-B348-49E5-AE12-95118838B772}"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A2B4E6-9AAD-408E-B521-3A7DC787282F}" type="doc">
      <dgm:prSet loTypeId="urn:microsoft.com/office/officeart/2005/8/layout/chart3" loCatId="cycle" qsTypeId="urn:microsoft.com/office/officeart/2005/8/quickstyle/simple5" qsCatId="simple" csTypeId="urn:microsoft.com/office/officeart/2005/8/colors/colorful1" csCatId="colorful" phldr="1"/>
      <dgm:spPr/>
    </dgm:pt>
    <dgm:pt modelId="{F043A8F0-B340-418C-8873-3D7F82714D1E}">
      <dgm:prSet phldrT="[Text]"/>
      <dgm:spPr/>
      <dgm:t>
        <a:bodyPr/>
        <a:lstStyle/>
        <a:p>
          <a:r>
            <a:rPr lang="en-GB" dirty="0" smtClean="0"/>
            <a:t>Underline or highlight parts of texts: e.g. adjectives, adverbs, connectives</a:t>
          </a:r>
          <a:endParaRPr lang="en-GB" dirty="0"/>
        </a:p>
      </dgm:t>
    </dgm:pt>
    <dgm:pt modelId="{D1FB1AD8-0CFF-4DCA-A510-9B48E94A75EC}" type="parTrans" cxnId="{0090D173-EF93-4C62-A9FD-A9081FE7900D}">
      <dgm:prSet/>
      <dgm:spPr/>
      <dgm:t>
        <a:bodyPr/>
        <a:lstStyle/>
        <a:p>
          <a:endParaRPr lang="en-GB"/>
        </a:p>
      </dgm:t>
    </dgm:pt>
    <dgm:pt modelId="{0E7BFDB9-D77F-4EFA-8D3D-011AABFD9684}" type="sibTrans" cxnId="{0090D173-EF93-4C62-A9FD-A9081FE7900D}">
      <dgm:prSet/>
      <dgm:spPr/>
      <dgm:t>
        <a:bodyPr/>
        <a:lstStyle/>
        <a:p>
          <a:endParaRPr lang="en-GB"/>
        </a:p>
      </dgm:t>
    </dgm:pt>
    <dgm:pt modelId="{739579FE-8620-4BD6-8357-65CE1F180454}">
      <dgm:prSet phldrT="[Text]"/>
      <dgm:spPr/>
      <dgm:t>
        <a:bodyPr/>
        <a:lstStyle/>
        <a:p>
          <a:r>
            <a:rPr lang="en-GB" dirty="0" smtClean="0"/>
            <a:t>Give each paragraph a title</a:t>
          </a:r>
          <a:endParaRPr lang="en-GB" dirty="0"/>
        </a:p>
      </dgm:t>
    </dgm:pt>
    <dgm:pt modelId="{64CCE50B-BB76-48C7-A0D2-74B4A0F798AA}" type="parTrans" cxnId="{DE47FB1A-8FFC-4E94-9957-C6CC5CC02172}">
      <dgm:prSet/>
      <dgm:spPr/>
      <dgm:t>
        <a:bodyPr/>
        <a:lstStyle/>
        <a:p>
          <a:endParaRPr lang="en-GB"/>
        </a:p>
      </dgm:t>
    </dgm:pt>
    <dgm:pt modelId="{41284986-0068-466E-999A-52DFB4C36884}" type="sibTrans" cxnId="{DE47FB1A-8FFC-4E94-9957-C6CC5CC02172}">
      <dgm:prSet/>
      <dgm:spPr/>
      <dgm:t>
        <a:bodyPr/>
        <a:lstStyle/>
        <a:p>
          <a:endParaRPr lang="en-GB"/>
        </a:p>
      </dgm:t>
    </dgm:pt>
    <dgm:pt modelId="{1E23CD46-DBB0-4673-A856-89C992718186}">
      <dgm:prSet phldrT="[Text]"/>
      <dgm:spPr/>
      <dgm:t>
        <a:bodyPr/>
        <a:lstStyle/>
        <a:p>
          <a:r>
            <a:rPr lang="en-GB" dirty="0" smtClean="0"/>
            <a:t>Draw a table or diagram using information from a text</a:t>
          </a:r>
          <a:endParaRPr lang="en-GB" dirty="0"/>
        </a:p>
      </dgm:t>
    </dgm:pt>
    <dgm:pt modelId="{721558E4-6128-4604-9887-165C80D5995B}" type="parTrans" cxnId="{099F4110-7267-435C-84C1-63E11BCFF30E}">
      <dgm:prSet/>
      <dgm:spPr/>
      <dgm:t>
        <a:bodyPr/>
        <a:lstStyle/>
        <a:p>
          <a:endParaRPr lang="en-GB"/>
        </a:p>
      </dgm:t>
    </dgm:pt>
    <dgm:pt modelId="{EA4ECE72-8367-48C7-9681-0C0E2B7D2A17}" type="sibTrans" cxnId="{099F4110-7267-435C-84C1-63E11BCFF30E}">
      <dgm:prSet/>
      <dgm:spPr/>
      <dgm:t>
        <a:bodyPr/>
        <a:lstStyle/>
        <a:p>
          <a:endParaRPr lang="en-GB"/>
        </a:p>
      </dgm:t>
    </dgm:pt>
    <dgm:pt modelId="{D4DB7AEF-0E6D-4C2A-868F-F4BA989E11F2}">
      <dgm:prSet phldrT="[Text]"/>
      <dgm:spPr/>
      <dgm:t>
        <a:bodyPr/>
        <a:lstStyle/>
        <a:p>
          <a:r>
            <a:rPr lang="en-GB" dirty="0" smtClean="0"/>
            <a:t>Write questions about a text</a:t>
          </a:r>
          <a:endParaRPr lang="en-GB" dirty="0"/>
        </a:p>
      </dgm:t>
    </dgm:pt>
    <dgm:pt modelId="{5D1B84D3-5923-4FBD-AEB6-9101CB313118}" type="parTrans" cxnId="{B5B4719E-20CB-42C1-B6A1-BDD96A7E28CA}">
      <dgm:prSet/>
      <dgm:spPr/>
      <dgm:t>
        <a:bodyPr/>
        <a:lstStyle/>
        <a:p>
          <a:endParaRPr lang="en-GB"/>
        </a:p>
      </dgm:t>
    </dgm:pt>
    <dgm:pt modelId="{E97A5650-A4F0-4A02-874B-5485472DFDE9}" type="sibTrans" cxnId="{B5B4719E-20CB-42C1-B6A1-BDD96A7E28CA}">
      <dgm:prSet/>
      <dgm:spPr/>
      <dgm:t>
        <a:bodyPr/>
        <a:lstStyle/>
        <a:p>
          <a:endParaRPr lang="en-GB"/>
        </a:p>
      </dgm:t>
    </dgm:pt>
    <dgm:pt modelId="{B7CCDD85-AD42-47F7-8B4A-A9FB9FD0EAD0}" type="pres">
      <dgm:prSet presAssocID="{E8A2B4E6-9AAD-408E-B521-3A7DC787282F}" presName="compositeShape" presStyleCnt="0">
        <dgm:presLayoutVars>
          <dgm:chMax val="7"/>
          <dgm:dir/>
          <dgm:resizeHandles val="exact"/>
        </dgm:presLayoutVars>
      </dgm:prSet>
      <dgm:spPr/>
    </dgm:pt>
    <dgm:pt modelId="{314AEDB5-1CA3-491B-93DC-941AE9A61D5D}" type="pres">
      <dgm:prSet presAssocID="{E8A2B4E6-9AAD-408E-B521-3A7DC787282F}" presName="wedge1" presStyleLbl="node1" presStyleIdx="0" presStyleCnt="4" custLinFactNeighborX="-11274" custLinFactNeighborY="-11768"/>
      <dgm:spPr/>
      <dgm:t>
        <a:bodyPr/>
        <a:lstStyle/>
        <a:p>
          <a:endParaRPr lang="en-GB"/>
        </a:p>
      </dgm:t>
    </dgm:pt>
    <dgm:pt modelId="{B8ECD041-095F-4A87-9683-659EED68CCDA}" type="pres">
      <dgm:prSet presAssocID="{E8A2B4E6-9AAD-408E-B521-3A7DC787282F}" presName="wedge1Tx" presStyleLbl="node1" presStyleIdx="0" presStyleCnt="4">
        <dgm:presLayoutVars>
          <dgm:chMax val="0"/>
          <dgm:chPref val="0"/>
          <dgm:bulletEnabled val="1"/>
        </dgm:presLayoutVars>
      </dgm:prSet>
      <dgm:spPr/>
      <dgm:t>
        <a:bodyPr/>
        <a:lstStyle/>
        <a:p>
          <a:endParaRPr lang="en-GB"/>
        </a:p>
      </dgm:t>
    </dgm:pt>
    <dgm:pt modelId="{CEA11786-BFBF-4195-A2E6-A866ECC9EDA7}" type="pres">
      <dgm:prSet presAssocID="{E8A2B4E6-9AAD-408E-B521-3A7DC787282F}" presName="wedge2" presStyleLbl="node1" presStyleIdx="1" presStyleCnt="4" custLinFactNeighborX="-7774" custLinFactNeighborY="-16420"/>
      <dgm:spPr/>
      <dgm:t>
        <a:bodyPr/>
        <a:lstStyle/>
        <a:p>
          <a:endParaRPr lang="en-GB"/>
        </a:p>
      </dgm:t>
    </dgm:pt>
    <dgm:pt modelId="{DA97F9D9-3CA6-41AF-84FD-0C1CACC3E4A8}" type="pres">
      <dgm:prSet presAssocID="{E8A2B4E6-9AAD-408E-B521-3A7DC787282F}" presName="wedge2Tx" presStyleLbl="node1" presStyleIdx="1" presStyleCnt="4">
        <dgm:presLayoutVars>
          <dgm:chMax val="0"/>
          <dgm:chPref val="0"/>
          <dgm:bulletEnabled val="1"/>
        </dgm:presLayoutVars>
      </dgm:prSet>
      <dgm:spPr/>
      <dgm:t>
        <a:bodyPr/>
        <a:lstStyle/>
        <a:p>
          <a:endParaRPr lang="en-GB"/>
        </a:p>
      </dgm:t>
    </dgm:pt>
    <dgm:pt modelId="{88ACA0F3-1507-45ED-BD15-19CDA925B433}" type="pres">
      <dgm:prSet presAssocID="{E8A2B4E6-9AAD-408E-B521-3A7DC787282F}" presName="wedge3" presStyleLbl="node1" presStyleIdx="2" presStyleCnt="4" custLinFactNeighborX="-7774" custLinFactNeighborY="-16420"/>
      <dgm:spPr/>
      <dgm:t>
        <a:bodyPr/>
        <a:lstStyle/>
        <a:p>
          <a:endParaRPr lang="en-GB"/>
        </a:p>
      </dgm:t>
    </dgm:pt>
    <dgm:pt modelId="{22E9A361-0BA0-4E94-9379-FACACCE5E412}" type="pres">
      <dgm:prSet presAssocID="{E8A2B4E6-9AAD-408E-B521-3A7DC787282F}" presName="wedge3Tx" presStyleLbl="node1" presStyleIdx="2" presStyleCnt="4">
        <dgm:presLayoutVars>
          <dgm:chMax val="0"/>
          <dgm:chPref val="0"/>
          <dgm:bulletEnabled val="1"/>
        </dgm:presLayoutVars>
      </dgm:prSet>
      <dgm:spPr/>
      <dgm:t>
        <a:bodyPr/>
        <a:lstStyle/>
        <a:p>
          <a:endParaRPr lang="en-GB"/>
        </a:p>
      </dgm:t>
    </dgm:pt>
    <dgm:pt modelId="{15F4441E-3442-4854-87D6-37922607055F}" type="pres">
      <dgm:prSet presAssocID="{E8A2B4E6-9AAD-408E-B521-3A7DC787282F}" presName="wedge4" presStyleLbl="node1" presStyleIdx="3" presStyleCnt="4" custLinFactNeighborX="-7774" custLinFactNeighborY="-16420"/>
      <dgm:spPr/>
      <dgm:t>
        <a:bodyPr/>
        <a:lstStyle/>
        <a:p>
          <a:endParaRPr lang="en-GB"/>
        </a:p>
      </dgm:t>
    </dgm:pt>
    <dgm:pt modelId="{E2998CEE-7D53-4A00-B1C3-248C18CF9E2F}" type="pres">
      <dgm:prSet presAssocID="{E8A2B4E6-9AAD-408E-B521-3A7DC787282F}" presName="wedge4Tx" presStyleLbl="node1" presStyleIdx="3" presStyleCnt="4">
        <dgm:presLayoutVars>
          <dgm:chMax val="0"/>
          <dgm:chPref val="0"/>
          <dgm:bulletEnabled val="1"/>
        </dgm:presLayoutVars>
      </dgm:prSet>
      <dgm:spPr/>
      <dgm:t>
        <a:bodyPr/>
        <a:lstStyle/>
        <a:p>
          <a:endParaRPr lang="en-GB"/>
        </a:p>
      </dgm:t>
    </dgm:pt>
  </dgm:ptLst>
  <dgm:cxnLst>
    <dgm:cxn modelId="{0D5A601D-F049-4D0B-A353-00FB70087EAE}" type="presOf" srcId="{E8A2B4E6-9AAD-408E-B521-3A7DC787282F}" destId="{B7CCDD85-AD42-47F7-8B4A-A9FB9FD0EAD0}" srcOrd="0" destOrd="0" presId="urn:microsoft.com/office/officeart/2005/8/layout/chart3"/>
    <dgm:cxn modelId="{DE47FB1A-8FFC-4E94-9957-C6CC5CC02172}" srcId="{E8A2B4E6-9AAD-408E-B521-3A7DC787282F}" destId="{739579FE-8620-4BD6-8357-65CE1F180454}" srcOrd="1" destOrd="0" parTransId="{64CCE50B-BB76-48C7-A0D2-74B4A0F798AA}" sibTransId="{41284986-0068-466E-999A-52DFB4C36884}"/>
    <dgm:cxn modelId="{0090D173-EF93-4C62-A9FD-A9081FE7900D}" srcId="{E8A2B4E6-9AAD-408E-B521-3A7DC787282F}" destId="{F043A8F0-B340-418C-8873-3D7F82714D1E}" srcOrd="0" destOrd="0" parTransId="{D1FB1AD8-0CFF-4DCA-A510-9B48E94A75EC}" sibTransId="{0E7BFDB9-D77F-4EFA-8D3D-011AABFD9684}"/>
    <dgm:cxn modelId="{A3FB130C-9078-4412-9E81-38F1CEAA8D6B}" type="presOf" srcId="{1E23CD46-DBB0-4673-A856-89C992718186}" destId="{22E9A361-0BA0-4E94-9379-FACACCE5E412}" srcOrd="1" destOrd="0" presId="urn:microsoft.com/office/officeart/2005/8/layout/chart3"/>
    <dgm:cxn modelId="{099F4110-7267-435C-84C1-63E11BCFF30E}" srcId="{E8A2B4E6-9AAD-408E-B521-3A7DC787282F}" destId="{1E23CD46-DBB0-4673-A856-89C992718186}" srcOrd="2" destOrd="0" parTransId="{721558E4-6128-4604-9887-165C80D5995B}" sibTransId="{EA4ECE72-8367-48C7-9681-0C0E2B7D2A17}"/>
    <dgm:cxn modelId="{B5B4719E-20CB-42C1-B6A1-BDD96A7E28CA}" srcId="{E8A2B4E6-9AAD-408E-B521-3A7DC787282F}" destId="{D4DB7AEF-0E6D-4C2A-868F-F4BA989E11F2}" srcOrd="3" destOrd="0" parTransId="{5D1B84D3-5923-4FBD-AEB6-9101CB313118}" sibTransId="{E97A5650-A4F0-4A02-874B-5485472DFDE9}"/>
    <dgm:cxn modelId="{6DCFEE21-BA0D-4413-AAE3-A739AFDFA456}" type="presOf" srcId="{F043A8F0-B340-418C-8873-3D7F82714D1E}" destId="{B8ECD041-095F-4A87-9683-659EED68CCDA}" srcOrd="1" destOrd="0" presId="urn:microsoft.com/office/officeart/2005/8/layout/chart3"/>
    <dgm:cxn modelId="{6464A1C1-0B68-44EF-85AE-AF6C6B9BDB47}" type="presOf" srcId="{1E23CD46-DBB0-4673-A856-89C992718186}" destId="{88ACA0F3-1507-45ED-BD15-19CDA925B433}" srcOrd="0" destOrd="0" presId="urn:microsoft.com/office/officeart/2005/8/layout/chart3"/>
    <dgm:cxn modelId="{4C6D01A1-32FD-4A01-96AE-E6F23B61716F}" type="presOf" srcId="{739579FE-8620-4BD6-8357-65CE1F180454}" destId="{CEA11786-BFBF-4195-A2E6-A866ECC9EDA7}" srcOrd="0" destOrd="0" presId="urn:microsoft.com/office/officeart/2005/8/layout/chart3"/>
    <dgm:cxn modelId="{1C1A20AC-456C-45A9-8CA0-D1752E2F0904}" type="presOf" srcId="{F043A8F0-B340-418C-8873-3D7F82714D1E}" destId="{314AEDB5-1CA3-491B-93DC-941AE9A61D5D}" srcOrd="0" destOrd="0" presId="urn:microsoft.com/office/officeart/2005/8/layout/chart3"/>
    <dgm:cxn modelId="{71666DE7-3C22-4193-A99C-AACBC0F4D53C}" type="presOf" srcId="{739579FE-8620-4BD6-8357-65CE1F180454}" destId="{DA97F9D9-3CA6-41AF-84FD-0C1CACC3E4A8}" srcOrd="1" destOrd="0" presId="urn:microsoft.com/office/officeart/2005/8/layout/chart3"/>
    <dgm:cxn modelId="{A6B1B0BC-A0B2-4AE7-AC6E-53E4AF1BB6C1}" type="presOf" srcId="{D4DB7AEF-0E6D-4C2A-868F-F4BA989E11F2}" destId="{15F4441E-3442-4854-87D6-37922607055F}" srcOrd="0" destOrd="0" presId="urn:microsoft.com/office/officeart/2005/8/layout/chart3"/>
    <dgm:cxn modelId="{170C9F96-2055-414A-B9B9-A1FE4D9F51C4}" type="presOf" srcId="{D4DB7AEF-0E6D-4C2A-868F-F4BA989E11F2}" destId="{E2998CEE-7D53-4A00-B1C3-248C18CF9E2F}" srcOrd="1" destOrd="0" presId="urn:microsoft.com/office/officeart/2005/8/layout/chart3"/>
    <dgm:cxn modelId="{622B301E-CC0A-4330-97C9-2B392DCCC3DE}" type="presParOf" srcId="{B7CCDD85-AD42-47F7-8B4A-A9FB9FD0EAD0}" destId="{314AEDB5-1CA3-491B-93DC-941AE9A61D5D}" srcOrd="0" destOrd="0" presId="urn:microsoft.com/office/officeart/2005/8/layout/chart3"/>
    <dgm:cxn modelId="{1EE3DE0B-220F-447F-8C8B-A1B5C1D38B87}" type="presParOf" srcId="{B7CCDD85-AD42-47F7-8B4A-A9FB9FD0EAD0}" destId="{B8ECD041-095F-4A87-9683-659EED68CCDA}" srcOrd="1" destOrd="0" presId="urn:microsoft.com/office/officeart/2005/8/layout/chart3"/>
    <dgm:cxn modelId="{3AA7F177-3B63-429F-BE0B-FC8853C64F43}" type="presParOf" srcId="{B7CCDD85-AD42-47F7-8B4A-A9FB9FD0EAD0}" destId="{CEA11786-BFBF-4195-A2E6-A866ECC9EDA7}" srcOrd="2" destOrd="0" presId="urn:microsoft.com/office/officeart/2005/8/layout/chart3"/>
    <dgm:cxn modelId="{29D75CA5-B426-472B-879C-0F4E251C7CF4}" type="presParOf" srcId="{B7CCDD85-AD42-47F7-8B4A-A9FB9FD0EAD0}" destId="{DA97F9D9-3CA6-41AF-84FD-0C1CACC3E4A8}" srcOrd="3" destOrd="0" presId="urn:microsoft.com/office/officeart/2005/8/layout/chart3"/>
    <dgm:cxn modelId="{80F2071F-E138-4E86-9F5C-ECCA0678F083}" type="presParOf" srcId="{B7CCDD85-AD42-47F7-8B4A-A9FB9FD0EAD0}" destId="{88ACA0F3-1507-45ED-BD15-19CDA925B433}" srcOrd="4" destOrd="0" presId="urn:microsoft.com/office/officeart/2005/8/layout/chart3"/>
    <dgm:cxn modelId="{7811108B-E392-4BCC-9D4D-FEA2DDFAEB1F}" type="presParOf" srcId="{B7CCDD85-AD42-47F7-8B4A-A9FB9FD0EAD0}" destId="{22E9A361-0BA0-4E94-9379-FACACCE5E412}" srcOrd="5" destOrd="0" presId="urn:microsoft.com/office/officeart/2005/8/layout/chart3"/>
    <dgm:cxn modelId="{F7475788-9D37-489F-A9B5-F40540EA0CD8}" type="presParOf" srcId="{B7CCDD85-AD42-47F7-8B4A-A9FB9FD0EAD0}" destId="{15F4441E-3442-4854-87D6-37922607055F}" srcOrd="6" destOrd="0" presId="urn:microsoft.com/office/officeart/2005/8/layout/chart3"/>
    <dgm:cxn modelId="{8F39C0BC-1F40-40F0-8373-8C4B21C11896}" type="presParOf" srcId="{B7CCDD85-AD42-47F7-8B4A-A9FB9FD0EAD0}" destId="{E2998CEE-7D53-4A00-B1C3-248C18CF9E2F}"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EC65DB-4A49-4AF0-BCA9-11392989AA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92FE1A16-2D96-4F6D-B9D9-01A43C1F78F7}">
      <dgm:prSet phldrT="[Text]"/>
      <dgm:spPr/>
      <dgm:t>
        <a:bodyPr/>
        <a:lstStyle/>
        <a:p>
          <a:r>
            <a:rPr lang="en-GB" dirty="0" smtClean="0"/>
            <a:t>SPECIFIC CLOZE</a:t>
          </a:r>
          <a:endParaRPr lang="en-GB" dirty="0"/>
        </a:p>
      </dgm:t>
    </dgm:pt>
    <dgm:pt modelId="{23531A62-EA55-4033-9AD3-B3ABF6397D57}" type="parTrans" cxnId="{3DCA15C3-8C6E-4F47-A3C3-C4F7C1CB458C}">
      <dgm:prSet/>
      <dgm:spPr/>
      <dgm:t>
        <a:bodyPr/>
        <a:lstStyle/>
        <a:p>
          <a:endParaRPr lang="en-GB"/>
        </a:p>
      </dgm:t>
    </dgm:pt>
    <dgm:pt modelId="{05D63585-1649-4F5D-B694-0050D662CF65}" type="sibTrans" cxnId="{3DCA15C3-8C6E-4F47-A3C3-C4F7C1CB458C}">
      <dgm:prSet/>
      <dgm:spPr/>
      <dgm:t>
        <a:bodyPr/>
        <a:lstStyle/>
        <a:p>
          <a:endParaRPr lang="en-GB"/>
        </a:p>
      </dgm:t>
    </dgm:pt>
    <dgm:pt modelId="{AEBC8E9E-0099-486C-8AC2-D72DAAC54662}">
      <dgm:prSet phldrT="[Text]"/>
      <dgm:spPr/>
      <dgm:t>
        <a:bodyPr/>
        <a:lstStyle/>
        <a:p>
          <a:r>
            <a:rPr lang="en-GB" dirty="0" smtClean="0"/>
            <a:t>Remove only certain </a:t>
          </a:r>
          <a:r>
            <a:rPr lang="en-GB" u="sng" dirty="0" smtClean="0"/>
            <a:t>types of words</a:t>
          </a:r>
          <a:r>
            <a:rPr lang="en-GB" u="none" dirty="0" smtClean="0"/>
            <a:t>, e.g. subject-specific words, parts of speech or tenses</a:t>
          </a:r>
          <a:endParaRPr lang="en-GB" dirty="0"/>
        </a:p>
      </dgm:t>
    </dgm:pt>
    <dgm:pt modelId="{F1700198-F5DC-4455-92CC-6AF88FA68364}" type="parTrans" cxnId="{C352E591-AE35-48BB-8EF0-6ABFD4C907DA}">
      <dgm:prSet/>
      <dgm:spPr/>
      <dgm:t>
        <a:bodyPr/>
        <a:lstStyle/>
        <a:p>
          <a:endParaRPr lang="en-GB"/>
        </a:p>
      </dgm:t>
    </dgm:pt>
    <dgm:pt modelId="{B4A749C5-33B4-4A05-9F4C-629D4E4627F1}" type="sibTrans" cxnId="{C352E591-AE35-48BB-8EF0-6ABFD4C907DA}">
      <dgm:prSet/>
      <dgm:spPr/>
      <dgm:t>
        <a:bodyPr/>
        <a:lstStyle/>
        <a:p>
          <a:endParaRPr lang="en-GB"/>
        </a:p>
      </dgm:t>
    </dgm:pt>
    <dgm:pt modelId="{15868507-F2EB-4A8E-9B6B-B04A3DD1D74C}" type="pres">
      <dgm:prSet presAssocID="{85EC65DB-4A49-4AF0-BCA9-11392989AA4C}" presName="Name0" presStyleCnt="0">
        <dgm:presLayoutVars>
          <dgm:dir/>
          <dgm:animLvl val="lvl"/>
          <dgm:resizeHandles val="exact"/>
        </dgm:presLayoutVars>
      </dgm:prSet>
      <dgm:spPr/>
      <dgm:t>
        <a:bodyPr/>
        <a:lstStyle/>
        <a:p>
          <a:endParaRPr lang="en-US"/>
        </a:p>
      </dgm:t>
    </dgm:pt>
    <dgm:pt modelId="{7952A565-A1E5-45AA-A5D6-41CBE2ED2585}" type="pres">
      <dgm:prSet presAssocID="{92FE1A16-2D96-4F6D-B9D9-01A43C1F78F7}" presName="composite" presStyleCnt="0"/>
      <dgm:spPr/>
    </dgm:pt>
    <dgm:pt modelId="{EA07C51D-9835-4B63-914D-8A02B128AD59}" type="pres">
      <dgm:prSet presAssocID="{92FE1A16-2D96-4F6D-B9D9-01A43C1F78F7}" presName="parTx" presStyleLbl="alignNode1" presStyleIdx="0" presStyleCnt="1">
        <dgm:presLayoutVars>
          <dgm:chMax val="0"/>
          <dgm:chPref val="0"/>
          <dgm:bulletEnabled val="1"/>
        </dgm:presLayoutVars>
      </dgm:prSet>
      <dgm:spPr/>
      <dgm:t>
        <a:bodyPr/>
        <a:lstStyle/>
        <a:p>
          <a:endParaRPr lang="en-GB"/>
        </a:p>
      </dgm:t>
    </dgm:pt>
    <dgm:pt modelId="{9638AEB6-4396-453E-918F-AD4A26319857}" type="pres">
      <dgm:prSet presAssocID="{92FE1A16-2D96-4F6D-B9D9-01A43C1F78F7}" presName="desTx" presStyleLbl="alignAccFollowNode1" presStyleIdx="0" presStyleCnt="1">
        <dgm:presLayoutVars>
          <dgm:bulletEnabled val="1"/>
        </dgm:presLayoutVars>
      </dgm:prSet>
      <dgm:spPr/>
      <dgm:t>
        <a:bodyPr/>
        <a:lstStyle/>
        <a:p>
          <a:endParaRPr lang="en-GB"/>
        </a:p>
      </dgm:t>
    </dgm:pt>
  </dgm:ptLst>
  <dgm:cxnLst>
    <dgm:cxn modelId="{3CE9F8C6-9411-4A08-A549-3CFB126CA9F3}" type="presOf" srcId="{AEBC8E9E-0099-486C-8AC2-D72DAAC54662}" destId="{9638AEB6-4396-453E-918F-AD4A26319857}" srcOrd="0" destOrd="0" presId="urn:microsoft.com/office/officeart/2005/8/layout/hList1"/>
    <dgm:cxn modelId="{0BA3FA41-D35C-4ABD-A744-0781842C085B}" type="presOf" srcId="{85EC65DB-4A49-4AF0-BCA9-11392989AA4C}" destId="{15868507-F2EB-4A8E-9B6B-B04A3DD1D74C}" srcOrd="0" destOrd="0" presId="urn:microsoft.com/office/officeart/2005/8/layout/hList1"/>
    <dgm:cxn modelId="{3DCA15C3-8C6E-4F47-A3C3-C4F7C1CB458C}" srcId="{85EC65DB-4A49-4AF0-BCA9-11392989AA4C}" destId="{92FE1A16-2D96-4F6D-B9D9-01A43C1F78F7}" srcOrd="0" destOrd="0" parTransId="{23531A62-EA55-4033-9AD3-B3ABF6397D57}" sibTransId="{05D63585-1649-4F5D-B694-0050D662CF65}"/>
    <dgm:cxn modelId="{C352E591-AE35-48BB-8EF0-6ABFD4C907DA}" srcId="{92FE1A16-2D96-4F6D-B9D9-01A43C1F78F7}" destId="{AEBC8E9E-0099-486C-8AC2-D72DAAC54662}" srcOrd="0" destOrd="0" parTransId="{F1700198-F5DC-4455-92CC-6AF88FA68364}" sibTransId="{B4A749C5-33B4-4A05-9F4C-629D4E4627F1}"/>
    <dgm:cxn modelId="{E07F7090-7BD8-49E6-B67B-DB34B331CAEB}" type="presOf" srcId="{92FE1A16-2D96-4F6D-B9D9-01A43C1F78F7}" destId="{EA07C51D-9835-4B63-914D-8A02B128AD59}" srcOrd="0" destOrd="0" presId="urn:microsoft.com/office/officeart/2005/8/layout/hList1"/>
    <dgm:cxn modelId="{245085EC-9831-4668-86AD-11FFBD55B617}" type="presParOf" srcId="{15868507-F2EB-4A8E-9B6B-B04A3DD1D74C}" destId="{7952A565-A1E5-45AA-A5D6-41CBE2ED2585}" srcOrd="0" destOrd="0" presId="urn:microsoft.com/office/officeart/2005/8/layout/hList1"/>
    <dgm:cxn modelId="{77AD93C0-FA20-43F7-A0D7-767AF81EB4D9}" type="presParOf" srcId="{7952A565-A1E5-45AA-A5D6-41CBE2ED2585}" destId="{EA07C51D-9835-4B63-914D-8A02B128AD59}" srcOrd="0" destOrd="0" presId="urn:microsoft.com/office/officeart/2005/8/layout/hList1"/>
    <dgm:cxn modelId="{B4F767CC-2B1A-4B9C-84D5-F63360830019}" type="presParOf" srcId="{7952A565-A1E5-45AA-A5D6-41CBE2ED2585}" destId="{9638AEB6-4396-453E-918F-AD4A263198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8E725-3D4F-4E4A-B83C-823FF0544A2C}">
      <dsp:nvSpPr>
        <dsp:cNvPr id="0" name=""/>
        <dsp:cNvSpPr/>
      </dsp:nvSpPr>
      <dsp:spPr>
        <a:xfrm>
          <a:off x="1055697" y="0"/>
          <a:ext cx="5961011" cy="5961011"/>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41DDE-BEFF-4FF8-AA97-9BCA7BE6E493}">
      <dsp:nvSpPr>
        <dsp:cNvPr id="0" name=""/>
        <dsp:cNvSpPr/>
      </dsp:nvSpPr>
      <dsp:spPr>
        <a:xfrm>
          <a:off x="4036202" y="599302"/>
          <a:ext cx="3874657" cy="141108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Learning in another language</a:t>
          </a:r>
          <a:endParaRPr lang="en-GB" sz="2000" kern="1200" dirty="0"/>
        </a:p>
      </dsp:txBody>
      <dsp:txXfrm>
        <a:off x="4105085" y="668185"/>
        <a:ext cx="3736891" cy="1273317"/>
      </dsp:txXfrm>
    </dsp:sp>
    <dsp:sp modelId="{C7A3F194-DD44-4151-B254-5EED0A6467D0}">
      <dsp:nvSpPr>
        <dsp:cNvPr id="0" name=""/>
        <dsp:cNvSpPr/>
      </dsp:nvSpPr>
      <dsp:spPr>
        <a:xfrm>
          <a:off x="4036202" y="2186771"/>
          <a:ext cx="3874657" cy="1411083"/>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Learn through another language</a:t>
          </a:r>
          <a:endParaRPr lang="en-GB" sz="2000" kern="1200" dirty="0"/>
        </a:p>
      </dsp:txBody>
      <dsp:txXfrm>
        <a:off x="4105085" y="2255654"/>
        <a:ext cx="3736891" cy="1273317"/>
      </dsp:txXfrm>
    </dsp:sp>
    <dsp:sp modelId="{503BD2B2-65C6-4D72-BC6E-B27E6201B747}">
      <dsp:nvSpPr>
        <dsp:cNvPr id="0" name=""/>
        <dsp:cNvSpPr/>
      </dsp:nvSpPr>
      <dsp:spPr>
        <a:xfrm>
          <a:off x="4036202" y="3774239"/>
          <a:ext cx="3874657" cy="1411083"/>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Come from backgrounds and communities = different understandings and expectations of education</a:t>
          </a:r>
          <a:endParaRPr lang="en-GB" sz="2000" kern="1200" dirty="0"/>
        </a:p>
      </dsp:txBody>
      <dsp:txXfrm>
        <a:off x="4105085" y="3843122"/>
        <a:ext cx="3736891" cy="12733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C51D-9835-4B63-914D-8A02B128AD59}">
      <dsp:nvSpPr>
        <dsp:cNvPr id="0" name=""/>
        <dsp:cNvSpPr/>
      </dsp:nvSpPr>
      <dsp:spPr>
        <a:xfrm>
          <a:off x="0" y="206446"/>
          <a:ext cx="3181082"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smtClean="0"/>
            <a:t>VANISHING CLOZE</a:t>
          </a:r>
          <a:endParaRPr lang="en-GB" sz="2800" kern="1200" dirty="0"/>
        </a:p>
      </dsp:txBody>
      <dsp:txXfrm>
        <a:off x="0" y="206446"/>
        <a:ext cx="3181082" cy="806400"/>
      </dsp:txXfrm>
    </dsp:sp>
    <dsp:sp modelId="{9638AEB6-4396-453E-918F-AD4A26319857}">
      <dsp:nvSpPr>
        <dsp:cNvPr id="0" name=""/>
        <dsp:cNvSpPr/>
      </dsp:nvSpPr>
      <dsp:spPr>
        <a:xfrm>
          <a:off x="0" y="1012846"/>
          <a:ext cx="3181082" cy="49190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b="0" kern="1200" dirty="0" smtClean="0"/>
            <a:t>Write </a:t>
          </a:r>
          <a:r>
            <a:rPr lang="en-GB" sz="2800" b="1" kern="1200" dirty="0" smtClean="0"/>
            <a:t>a few sentences on the board</a:t>
          </a:r>
          <a:r>
            <a:rPr lang="en-GB" sz="2800" b="0" kern="1200" dirty="0" smtClean="0"/>
            <a:t> – what you feel needs practising</a:t>
          </a:r>
          <a:endParaRPr lang="en-GB" sz="2800" b="0" kern="1200" dirty="0"/>
        </a:p>
        <a:p>
          <a:pPr marL="285750" lvl="1" indent="-285750" algn="l" defTabSz="1244600">
            <a:lnSpc>
              <a:spcPct val="90000"/>
            </a:lnSpc>
            <a:spcBef>
              <a:spcPct val="0"/>
            </a:spcBef>
            <a:spcAft>
              <a:spcPct val="15000"/>
            </a:spcAft>
            <a:buChar char="••"/>
          </a:pPr>
          <a:r>
            <a:rPr lang="en-GB" sz="2800" b="0" kern="1200" dirty="0" smtClean="0"/>
            <a:t>Get them to </a:t>
          </a:r>
          <a:r>
            <a:rPr lang="en-GB" sz="2800" b="1" kern="1200" dirty="0" smtClean="0"/>
            <a:t>read it out loud</a:t>
          </a:r>
          <a:endParaRPr lang="en-GB" sz="2800" b="1" kern="1200" dirty="0"/>
        </a:p>
        <a:p>
          <a:pPr marL="285750" lvl="1" indent="-285750" algn="l" defTabSz="1244600">
            <a:lnSpc>
              <a:spcPct val="90000"/>
            </a:lnSpc>
            <a:spcBef>
              <a:spcPct val="0"/>
            </a:spcBef>
            <a:spcAft>
              <a:spcPct val="15000"/>
            </a:spcAft>
            <a:buChar char="••"/>
          </a:pPr>
          <a:r>
            <a:rPr lang="en-GB" sz="2800" b="1" kern="1200" dirty="0" smtClean="0"/>
            <a:t>Erase one word </a:t>
          </a:r>
          <a:r>
            <a:rPr lang="en-GB" sz="2800" b="0" kern="1200" dirty="0" smtClean="0"/>
            <a:t>– they read it</a:t>
          </a:r>
          <a:endParaRPr lang="en-GB" sz="2800" b="0" kern="1200" dirty="0"/>
        </a:p>
        <a:p>
          <a:pPr marL="285750" lvl="1" indent="-285750" algn="l" defTabSz="1244600">
            <a:lnSpc>
              <a:spcPct val="90000"/>
            </a:lnSpc>
            <a:spcBef>
              <a:spcPct val="0"/>
            </a:spcBef>
            <a:spcAft>
              <a:spcPct val="15000"/>
            </a:spcAft>
            <a:buChar char="••"/>
          </a:pPr>
          <a:r>
            <a:rPr lang="en-GB" sz="2800" b="0" kern="1200" dirty="0" smtClean="0"/>
            <a:t>Repeat until all words are erased</a:t>
          </a:r>
          <a:endParaRPr lang="en-GB" sz="2800" b="0" kern="1200" dirty="0"/>
        </a:p>
      </dsp:txBody>
      <dsp:txXfrm>
        <a:off x="0" y="1012846"/>
        <a:ext cx="3181082" cy="49190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C51D-9835-4B63-914D-8A02B128AD59}">
      <dsp:nvSpPr>
        <dsp:cNvPr id="0" name=""/>
        <dsp:cNvSpPr/>
      </dsp:nvSpPr>
      <dsp:spPr>
        <a:xfrm>
          <a:off x="0" y="34700"/>
          <a:ext cx="3181082" cy="105381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GB" sz="2900" kern="1200" dirty="0" smtClean="0"/>
            <a:t>GAP-FILLS WITH A DIFFERENCE</a:t>
          </a:r>
          <a:endParaRPr lang="en-GB" sz="2900" kern="1200" dirty="0"/>
        </a:p>
      </dsp:txBody>
      <dsp:txXfrm>
        <a:off x="0" y="34700"/>
        <a:ext cx="3181082" cy="1053816"/>
      </dsp:txXfrm>
    </dsp:sp>
    <dsp:sp modelId="{9638AEB6-4396-453E-918F-AD4A26319857}">
      <dsp:nvSpPr>
        <dsp:cNvPr id="0" name=""/>
        <dsp:cNvSpPr/>
      </dsp:nvSpPr>
      <dsp:spPr>
        <a:xfrm>
          <a:off x="0" y="1088517"/>
          <a:ext cx="3181082" cy="50151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GB" sz="2900" b="0" kern="1200" dirty="0" smtClean="0"/>
            <a:t>Provide a list of words in a box</a:t>
          </a:r>
          <a:endParaRPr lang="en-GB" sz="2900" b="0" kern="1200" dirty="0"/>
        </a:p>
        <a:p>
          <a:pPr marL="285750" lvl="1" indent="-285750" algn="l" defTabSz="1289050">
            <a:lnSpc>
              <a:spcPct val="90000"/>
            </a:lnSpc>
            <a:spcBef>
              <a:spcPct val="0"/>
            </a:spcBef>
            <a:spcAft>
              <a:spcPct val="15000"/>
            </a:spcAft>
            <a:buChar char="••"/>
          </a:pPr>
          <a:r>
            <a:rPr lang="en-GB" sz="2900" b="0" kern="1200" dirty="0" smtClean="0"/>
            <a:t>Ensure they are all one category (e.g. prepositions or verbs)</a:t>
          </a:r>
          <a:endParaRPr lang="en-GB" sz="2900" b="0" kern="1200" dirty="0"/>
        </a:p>
        <a:p>
          <a:pPr marL="285750" lvl="1" indent="-285750" algn="l" defTabSz="1289050">
            <a:lnSpc>
              <a:spcPct val="90000"/>
            </a:lnSpc>
            <a:spcBef>
              <a:spcPct val="0"/>
            </a:spcBef>
            <a:spcAft>
              <a:spcPct val="15000"/>
            </a:spcAft>
            <a:buChar char="••"/>
          </a:pPr>
          <a:r>
            <a:rPr lang="en-GB" sz="2900" b="0" kern="1200" dirty="0" smtClean="0"/>
            <a:t>Discuss how they’re used in sentences (word order)</a:t>
          </a:r>
          <a:endParaRPr lang="en-GB" sz="2900" b="0" kern="1200" dirty="0"/>
        </a:p>
      </dsp:txBody>
      <dsp:txXfrm>
        <a:off x="0" y="1088517"/>
        <a:ext cx="3181082" cy="5015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91D52-F8D7-47CE-988F-7F95139F16B5}">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1</a:t>
          </a:r>
          <a:endParaRPr lang="en-US" sz="3800" kern="1200" dirty="0"/>
        </a:p>
      </dsp:txBody>
      <dsp:txXfrm rot="-5400000">
        <a:off x="1" y="679096"/>
        <a:ext cx="1352020" cy="579438"/>
      </dsp:txXfrm>
    </dsp:sp>
    <dsp:sp modelId="{F53D384D-04E4-4F37-973B-9767E9DADAFD}">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Think about a lesson you’ve had either this week, or you’ve already had planned for the new week.</a:t>
          </a:r>
          <a:endParaRPr lang="en-US" sz="1900" kern="1200" dirty="0"/>
        </a:p>
        <a:p>
          <a:pPr marL="171450" lvl="1" indent="-171450" algn="l" defTabSz="844550">
            <a:lnSpc>
              <a:spcPct val="90000"/>
            </a:lnSpc>
            <a:spcBef>
              <a:spcPct val="0"/>
            </a:spcBef>
            <a:spcAft>
              <a:spcPct val="15000"/>
            </a:spcAft>
            <a:buChar char="••"/>
          </a:pPr>
          <a:r>
            <a:rPr lang="en-US" sz="1900" kern="1200" dirty="0" smtClean="0"/>
            <a:t>Create a graphic organizer on the A3 sheet of paper.</a:t>
          </a:r>
          <a:endParaRPr lang="en-US" sz="1900" kern="1200" dirty="0"/>
        </a:p>
      </dsp:txBody>
      <dsp:txXfrm rot="-5400000">
        <a:off x="1352020" y="64373"/>
        <a:ext cx="6714693" cy="1132875"/>
      </dsp:txXfrm>
    </dsp:sp>
    <dsp:sp modelId="{6C1CBCC9-31ED-4276-8F4C-06B45F200CF4}">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2</a:t>
          </a:r>
          <a:endParaRPr lang="en-US" sz="3800" kern="1200" dirty="0"/>
        </a:p>
      </dsp:txBody>
      <dsp:txXfrm rot="-5400000">
        <a:off x="1" y="2419614"/>
        <a:ext cx="1352020" cy="579438"/>
      </dsp:txXfrm>
    </dsp:sp>
    <dsp:sp modelId="{947258B7-CB70-4FA6-A7D3-022B96097E08}">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Look at the material provided to you.</a:t>
          </a:r>
          <a:endParaRPr lang="en-US" sz="1900" kern="1200" dirty="0"/>
        </a:p>
        <a:p>
          <a:pPr marL="171450" lvl="1" indent="-171450" algn="l" defTabSz="844550">
            <a:lnSpc>
              <a:spcPct val="90000"/>
            </a:lnSpc>
            <a:spcBef>
              <a:spcPct val="0"/>
            </a:spcBef>
            <a:spcAft>
              <a:spcPct val="15000"/>
            </a:spcAft>
            <a:buChar char="••"/>
          </a:pPr>
          <a:r>
            <a:rPr lang="en-US" sz="1900" kern="1200" dirty="0" smtClean="0"/>
            <a:t>Can you present the information to the student using a substitution table?</a:t>
          </a:r>
          <a:endParaRPr lang="en-US" sz="1900" kern="1200" dirty="0"/>
        </a:p>
      </dsp:txBody>
      <dsp:txXfrm rot="-5400000">
        <a:off x="1352020" y="1804891"/>
        <a:ext cx="6714693" cy="1132875"/>
      </dsp:txXfrm>
    </dsp:sp>
    <dsp:sp modelId="{4917885D-3F8B-4449-8924-C7016CBC5955}">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3</a:t>
          </a:r>
          <a:endParaRPr lang="en-US" sz="3800" kern="1200" dirty="0"/>
        </a:p>
      </dsp:txBody>
      <dsp:txXfrm rot="-5400000">
        <a:off x="1" y="4160131"/>
        <a:ext cx="1352020" cy="579438"/>
      </dsp:txXfrm>
    </dsp:sp>
    <dsp:sp modelId="{E9EF09C3-86FA-4922-949D-C2E1DB8E1EA0}">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Look at the text given to you.</a:t>
          </a:r>
          <a:endParaRPr lang="en-US" sz="1900" kern="1200" dirty="0"/>
        </a:p>
        <a:p>
          <a:pPr marL="171450" lvl="1" indent="-171450" algn="l" defTabSz="844550">
            <a:lnSpc>
              <a:spcPct val="90000"/>
            </a:lnSpc>
            <a:spcBef>
              <a:spcPct val="0"/>
            </a:spcBef>
            <a:spcAft>
              <a:spcPct val="15000"/>
            </a:spcAft>
            <a:buChar char="••"/>
          </a:pPr>
          <a:r>
            <a:rPr lang="en-US" sz="1900" kern="1200" dirty="0" smtClean="0"/>
            <a:t>Create a CLIL/DARTs activity where what is asked of a student focuses </a:t>
          </a:r>
          <a:r>
            <a:rPr lang="en-US" sz="1900" i="1" kern="1200" dirty="0" smtClean="0"/>
            <a:t>specifically </a:t>
          </a:r>
          <a:r>
            <a:rPr lang="en-US" sz="1900" i="0" kern="1200" dirty="0" smtClean="0"/>
            <a:t>on </a:t>
          </a:r>
          <a:r>
            <a:rPr lang="en-US" sz="1900" b="1" i="0" kern="1200" dirty="0" smtClean="0"/>
            <a:t>language not content</a:t>
          </a:r>
          <a:r>
            <a:rPr lang="en-US" sz="1900" b="0" i="0" kern="1200" dirty="0" smtClean="0"/>
            <a:t> (e.g. present simple tense use, prepositions, articles, adjectives only, </a:t>
          </a:r>
          <a:r>
            <a:rPr lang="en-US" sz="1900" b="0" i="0" kern="1200" dirty="0" err="1" smtClean="0"/>
            <a:t>etc</a:t>
          </a:r>
          <a:r>
            <a:rPr lang="en-US" sz="1900" b="0" i="0" kern="1200" dirty="0" smtClean="0"/>
            <a:t>).</a:t>
          </a:r>
          <a:endParaRPr lang="en-US" sz="1900" kern="1200" dirty="0"/>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8E725-3D4F-4E4A-B83C-823FF0544A2C}">
      <dsp:nvSpPr>
        <dsp:cNvPr id="0" name=""/>
        <dsp:cNvSpPr/>
      </dsp:nvSpPr>
      <dsp:spPr>
        <a:xfrm>
          <a:off x="1055697" y="0"/>
          <a:ext cx="5961011" cy="5961011"/>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41DDE-BEFF-4FF8-AA97-9BCA7BE6E493}">
      <dsp:nvSpPr>
        <dsp:cNvPr id="0" name=""/>
        <dsp:cNvSpPr/>
      </dsp:nvSpPr>
      <dsp:spPr>
        <a:xfrm>
          <a:off x="4036202" y="599302"/>
          <a:ext cx="3874657" cy="705541"/>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Age when they enter the educational system</a:t>
          </a:r>
          <a:endParaRPr lang="en-GB" sz="1700" kern="1200" dirty="0"/>
        </a:p>
      </dsp:txBody>
      <dsp:txXfrm>
        <a:off x="4070644" y="633744"/>
        <a:ext cx="3805773" cy="636657"/>
      </dsp:txXfrm>
    </dsp:sp>
    <dsp:sp modelId="{C7A3F194-DD44-4151-B254-5EED0A6467D0}">
      <dsp:nvSpPr>
        <dsp:cNvPr id="0" name=""/>
        <dsp:cNvSpPr/>
      </dsp:nvSpPr>
      <dsp:spPr>
        <a:xfrm>
          <a:off x="4036202" y="1393037"/>
          <a:ext cx="3874657" cy="705541"/>
        </a:xfrm>
        <a:prstGeom prst="roundRect">
          <a:avLst/>
        </a:prstGeom>
        <a:solidFill>
          <a:schemeClr val="lt1">
            <a:alpha val="90000"/>
            <a:hueOff val="0"/>
            <a:satOff val="0"/>
            <a:lumOff val="0"/>
            <a:alphaOff val="0"/>
          </a:schemeClr>
        </a:solidFill>
        <a:ln w="12700" cap="flat" cmpd="sng" algn="ctr">
          <a:solidFill>
            <a:schemeClr val="accent4">
              <a:hueOff val="2079139"/>
              <a:satOff val="-9594"/>
              <a:lumOff val="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Their previous experience of school (or lack thereof)</a:t>
          </a:r>
          <a:endParaRPr lang="en-GB" sz="1700" kern="1200" dirty="0"/>
        </a:p>
      </dsp:txBody>
      <dsp:txXfrm>
        <a:off x="4070644" y="1427479"/>
        <a:ext cx="3805773" cy="636657"/>
      </dsp:txXfrm>
    </dsp:sp>
    <dsp:sp modelId="{503BD2B2-65C6-4D72-BC6E-B27E6201B747}">
      <dsp:nvSpPr>
        <dsp:cNvPr id="0" name=""/>
        <dsp:cNvSpPr/>
      </dsp:nvSpPr>
      <dsp:spPr>
        <a:xfrm>
          <a:off x="4036202" y="2186771"/>
          <a:ext cx="3874657" cy="705541"/>
        </a:xfrm>
        <a:prstGeom prst="roundRect">
          <a:avLst/>
        </a:prstGeom>
        <a:solidFill>
          <a:schemeClr val="lt1">
            <a:alpha val="90000"/>
            <a:hueOff val="0"/>
            <a:satOff val="0"/>
            <a:lumOff val="0"/>
            <a:alphaOff val="0"/>
          </a:schemeClr>
        </a:solidFill>
        <a:ln w="12700" cap="flat" cmpd="sng" algn="ctr">
          <a:solidFill>
            <a:schemeClr val="accent4">
              <a:hueOff val="4158277"/>
              <a:satOff val="-19187"/>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Their literacy in their L1 (first language)</a:t>
          </a:r>
          <a:endParaRPr lang="en-GB" sz="1700" kern="1200" dirty="0"/>
        </a:p>
      </dsp:txBody>
      <dsp:txXfrm>
        <a:off x="4070644" y="2221213"/>
        <a:ext cx="3805773" cy="636657"/>
      </dsp:txXfrm>
    </dsp:sp>
    <dsp:sp modelId="{6C03377E-4E8B-4FCC-BB46-B152A45A3E54}">
      <dsp:nvSpPr>
        <dsp:cNvPr id="0" name=""/>
        <dsp:cNvSpPr/>
      </dsp:nvSpPr>
      <dsp:spPr>
        <a:xfrm>
          <a:off x="4036202" y="2980505"/>
          <a:ext cx="3874657" cy="705541"/>
        </a:xfrm>
        <a:prstGeom prst="roundRect">
          <a:avLst/>
        </a:prstGeom>
        <a:solidFill>
          <a:schemeClr val="lt1">
            <a:alpha val="90000"/>
            <a:hueOff val="0"/>
            <a:satOff val="0"/>
            <a:lumOff val="0"/>
            <a:alphaOff val="0"/>
          </a:schemeClr>
        </a:solidFill>
        <a:ln w="12700" cap="flat" cmpd="sng" algn="ctr">
          <a:solidFill>
            <a:schemeClr val="accent4">
              <a:hueOff val="6237415"/>
              <a:satOff val="-28781"/>
              <a:lumOff val="1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Their knowledge and understanding of language and school curriculum</a:t>
          </a:r>
          <a:endParaRPr lang="en-GB" sz="1700" kern="1200" dirty="0"/>
        </a:p>
      </dsp:txBody>
      <dsp:txXfrm>
        <a:off x="4070644" y="3014947"/>
        <a:ext cx="3805773" cy="636657"/>
      </dsp:txXfrm>
    </dsp:sp>
    <dsp:sp modelId="{BA2DAB08-6AD5-4B1B-9049-951F246ADA0A}">
      <dsp:nvSpPr>
        <dsp:cNvPr id="0" name=""/>
        <dsp:cNvSpPr/>
      </dsp:nvSpPr>
      <dsp:spPr>
        <a:xfrm>
          <a:off x="4036202" y="3774239"/>
          <a:ext cx="3874657" cy="705541"/>
        </a:xfrm>
        <a:prstGeom prst="roundRect">
          <a:avLst/>
        </a:prstGeom>
        <a:solidFill>
          <a:schemeClr val="lt1">
            <a:alpha val="90000"/>
            <a:hueOff val="0"/>
            <a:satOff val="0"/>
            <a:lumOff val="0"/>
            <a:alphaOff val="0"/>
          </a:schemeClr>
        </a:solidFill>
        <a:ln w="12700" cap="flat" cmpd="sng" algn="ctr">
          <a:solidFill>
            <a:schemeClr val="accent4">
              <a:hueOff val="8316554"/>
              <a:satOff val="-38374"/>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Home expectations and understanding of the education system</a:t>
          </a:r>
          <a:endParaRPr lang="en-GB" sz="1700" kern="1200" dirty="0"/>
        </a:p>
      </dsp:txBody>
      <dsp:txXfrm>
        <a:off x="4070644" y="3808681"/>
        <a:ext cx="3805773" cy="636657"/>
      </dsp:txXfrm>
    </dsp:sp>
    <dsp:sp modelId="{5ABFEF91-8DDA-49E9-A32D-7A2D3B581A62}">
      <dsp:nvSpPr>
        <dsp:cNvPr id="0" name=""/>
        <dsp:cNvSpPr/>
      </dsp:nvSpPr>
      <dsp:spPr>
        <a:xfrm>
          <a:off x="4036202" y="4567973"/>
          <a:ext cx="3874657" cy="705541"/>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Support for learning and language at school and community</a:t>
          </a:r>
          <a:endParaRPr lang="en-GB" sz="1700" kern="1200" dirty="0"/>
        </a:p>
      </dsp:txBody>
      <dsp:txXfrm>
        <a:off x="4070644" y="4602415"/>
        <a:ext cx="3805773" cy="636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C5D5B-9061-4810-9D9C-9D1B1049494A}">
      <dsp:nvSpPr>
        <dsp:cNvPr id="0" name=""/>
        <dsp:cNvSpPr/>
      </dsp:nvSpPr>
      <dsp:spPr>
        <a:xfrm rot="16200000">
          <a:off x="18791" y="1326013"/>
          <a:ext cx="2807858" cy="1715899"/>
        </a:xfrm>
        <a:prstGeom prst="round2SameRect">
          <a:avLst>
            <a:gd name="adj1" fmla="val 1667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GB" sz="2000" kern="1200" dirty="0" smtClean="0"/>
            <a:t>Strategies: Support English language development</a:t>
          </a:r>
          <a:endParaRPr lang="en-GB" sz="2000" kern="1200" dirty="0"/>
        </a:p>
      </dsp:txBody>
      <dsp:txXfrm rot="5400000">
        <a:off x="648548" y="863812"/>
        <a:ext cx="1632121" cy="2640302"/>
      </dsp:txXfrm>
    </dsp:sp>
    <dsp:sp modelId="{085873F8-3BB5-40B1-9BCA-B55AB1CD46DC}">
      <dsp:nvSpPr>
        <dsp:cNvPr id="0" name=""/>
        <dsp:cNvSpPr/>
      </dsp:nvSpPr>
      <dsp:spPr>
        <a:xfrm rot="5400000">
          <a:off x="1812606" y="1326013"/>
          <a:ext cx="2807858" cy="1715899"/>
        </a:xfrm>
        <a:prstGeom prst="round2SameRect">
          <a:avLst>
            <a:gd name="adj1" fmla="val 1667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GB" sz="2000" kern="1200" dirty="0" smtClean="0"/>
            <a:t>In context</a:t>
          </a:r>
          <a:endParaRPr lang="en-GB" sz="2000" kern="1200" dirty="0"/>
        </a:p>
      </dsp:txBody>
      <dsp:txXfrm rot="-5400000">
        <a:off x="2358585" y="863812"/>
        <a:ext cx="1632121" cy="2640302"/>
      </dsp:txXfrm>
    </dsp:sp>
    <dsp:sp modelId="{F9CDCF49-C4BF-4BE4-B696-23DAE3907A45}">
      <dsp:nvSpPr>
        <dsp:cNvPr id="0" name=""/>
        <dsp:cNvSpPr/>
      </dsp:nvSpPr>
      <dsp:spPr>
        <a:xfrm>
          <a:off x="1422545" y="0"/>
          <a:ext cx="1793814" cy="1793727"/>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4525B-DF25-47E9-ABF2-A6056202F546}">
      <dsp:nvSpPr>
        <dsp:cNvPr id="0" name=""/>
        <dsp:cNvSpPr/>
      </dsp:nvSpPr>
      <dsp:spPr>
        <a:xfrm rot="10800000">
          <a:off x="1422545" y="2573761"/>
          <a:ext cx="1793814" cy="1793727"/>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DB29F-EDF6-428F-AE68-DCAE33935DAD}">
      <dsp:nvSpPr>
        <dsp:cNvPr id="0" name=""/>
        <dsp:cNvSpPr/>
      </dsp:nvSpPr>
      <dsp:spPr>
        <a:xfrm>
          <a:off x="3997030" y="2308"/>
          <a:ext cx="5995545" cy="125006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Questioning</a:t>
          </a:r>
          <a:endParaRPr lang="en-GB" sz="1400" kern="1200" dirty="0"/>
        </a:p>
        <a:p>
          <a:pPr marL="114300" lvl="1" indent="-114300" algn="l" defTabSz="622300">
            <a:lnSpc>
              <a:spcPct val="90000"/>
            </a:lnSpc>
            <a:spcBef>
              <a:spcPct val="0"/>
            </a:spcBef>
            <a:spcAft>
              <a:spcPct val="15000"/>
            </a:spcAft>
            <a:buChar char="••"/>
          </a:pPr>
          <a:r>
            <a:rPr lang="en-GB" sz="1400" kern="1200" dirty="0" smtClean="0"/>
            <a:t>KWL charts</a:t>
          </a:r>
          <a:endParaRPr lang="en-GB" sz="1400" kern="1200" dirty="0"/>
        </a:p>
        <a:p>
          <a:pPr marL="114300" lvl="1" indent="-114300" algn="l" defTabSz="622300">
            <a:lnSpc>
              <a:spcPct val="90000"/>
            </a:lnSpc>
            <a:spcBef>
              <a:spcPct val="0"/>
            </a:spcBef>
            <a:spcAft>
              <a:spcPct val="15000"/>
            </a:spcAft>
            <a:buChar char="••"/>
          </a:pPr>
          <a:r>
            <a:rPr lang="en-GB" sz="1400" kern="1200" dirty="0" smtClean="0"/>
            <a:t>Brainstorming</a:t>
          </a:r>
          <a:endParaRPr lang="en-GB" sz="1400" kern="1200" dirty="0"/>
        </a:p>
        <a:p>
          <a:pPr marL="114300" lvl="1" indent="-114300" algn="l" defTabSz="622300">
            <a:lnSpc>
              <a:spcPct val="90000"/>
            </a:lnSpc>
            <a:spcBef>
              <a:spcPct val="0"/>
            </a:spcBef>
            <a:spcAft>
              <a:spcPct val="15000"/>
            </a:spcAft>
            <a:buChar char="••"/>
          </a:pPr>
          <a:r>
            <a:rPr lang="en-GB" sz="1400" kern="1200" dirty="0" smtClean="0"/>
            <a:t>Discovery tasks</a:t>
          </a:r>
          <a:endParaRPr lang="en-GB" sz="1400" kern="1200" dirty="0"/>
        </a:p>
      </dsp:txBody>
      <dsp:txXfrm>
        <a:off x="3997030" y="158566"/>
        <a:ext cx="5526771" cy="937549"/>
      </dsp:txXfrm>
    </dsp:sp>
    <dsp:sp modelId="{CBEBDAF6-48D8-4DCC-BF5D-60658C497D7F}">
      <dsp:nvSpPr>
        <dsp:cNvPr id="0" name=""/>
        <dsp:cNvSpPr/>
      </dsp:nvSpPr>
      <dsp:spPr>
        <a:xfrm>
          <a:off x="0" y="34422"/>
          <a:ext cx="3997030" cy="1250065"/>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Activate prior knowledge</a:t>
          </a:r>
          <a:endParaRPr lang="en-GB" sz="3000" kern="1200" dirty="0"/>
        </a:p>
      </dsp:txBody>
      <dsp:txXfrm>
        <a:off x="61023" y="95445"/>
        <a:ext cx="3874984" cy="1128019"/>
      </dsp:txXfrm>
    </dsp:sp>
    <dsp:sp modelId="{54D974A4-6765-4267-903A-0B260A44E325}">
      <dsp:nvSpPr>
        <dsp:cNvPr id="0" name=""/>
        <dsp:cNvSpPr/>
      </dsp:nvSpPr>
      <dsp:spPr>
        <a:xfrm>
          <a:off x="3997030" y="1377380"/>
          <a:ext cx="5995545" cy="125006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Key visuals (aka graphic organizers)</a:t>
          </a:r>
          <a:endParaRPr lang="en-GB" sz="1400" kern="1200" dirty="0"/>
        </a:p>
      </dsp:txBody>
      <dsp:txXfrm>
        <a:off x="3997030" y="1533638"/>
        <a:ext cx="5526771" cy="937549"/>
      </dsp:txXfrm>
    </dsp:sp>
    <dsp:sp modelId="{FFD484A4-61FC-4190-A542-7D5F2488A090}">
      <dsp:nvSpPr>
        <dsp:cNvPr id="0" name=""/>
        <dsp:cNvSpPr/>
      </dsp:nvSpPr>
      <dsp:spPr>
        <a:xfrm>
          <a:off x="0" y="1377380"/>
          <a:ext cx="3997030" cy="1250065"/>
        </a:xfrm>
        <a:prstGeom prst="round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Provide rich contextual background</a:t>
          </a:r>
          <a:endParaRPr lang="en-GB" sz="3000" kern="1200" dirty="0"/>
        </a:p>
      </dsp:txBody>
      <dsp:txXfrm>
        <a:off x="61023" y="1438403"/>
        <a:ext cx="3874984" cy="1128019"/>
      </dsp:txXfrm>
    </dsp:sp>
    <dsp:sp modelId="{2D181539-636B-4073-8F7D-3D289CDB263B}">
      <dsp:nvSpPr>
        <dsp:cNvPr id="0" name=""/>
        <dsp:cNvSpPr/>
      </dsp:nvSpPr>
      <dsp:spPr>
        <a:xfrm>
          <a:off x="3997030" y="2752451"/>
          <a:ext cx="5995545" cy="125006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Peer tutoring</a:t>
          </a:r>
          <a:endParaRPr lang="en-GB" sz="1400" kern="1200" dirty="0"/>
        </a:p>
        <a:p>
          <a:pPr marL="114300" lvl="1" indent="-114300" algn="l" defTabSz="622300">
            <a:lnSpc>
              <a:spcPct val="90000"/>
            </a:lnSpc>
            <a:spcBef>
              <a:spcPct val="0"/>
            </a:spcBef>
            <a:spcAft>
              <a:spcPct val="15000"/>
            </a:spcAft>
            <a:buChar char="••"/>
          </a:pPr>
          <a:r>
            <a:rPr lang="en-GB" sz="1400" kern="1200" dirty="0" smtClean="0"/>
            <a:t>Collaborative learning</a:t>
          </a:r>
          <a:endParaRPr lang="en-GB" sz="1400" kern="1200" dirty="0"/>
        </a:p>
        <a:p>
          <a:pPr marL="114300" lvl="1" indent="-114300" algn="l" defTabSz="622300">
            <a:lnSpc>
              <a:spcPct val="90000"/>
            </a:lnSpc>
            <a:spcBef>
              <a:spcPct val="0"/>
            </a:spcBef>
            <a:spcAft>
              <a:spcPct val="15000"/>
            </a:spcAft>
            <a:buChar char="••"/>
          </a:pPr>
          <a:r>
            <a:rPr lang="en-GB" sz="1400" kern="1200" dirty="0" smtClean="0"/>
            <a:t>Drama / role play</a:t>
          </a:r>
          <a:endParaRPr lang="en-GB" sz="1400" kern="1200" dirty="0"/>
        </a:p>
        <a:p>
          <a:pPr marL="114300" lvl="1" indent="-114300" algn="l" defTabSz="622300">
            <a:lnSpc>
              <a:spcPct val="90000"/>
            </a:lnSpc>
            <a:spcBef>
              <a:spcPct val="0"/>
            </a:spcBef>
            <a:spcAft>
              <a:spcPct val="15000"/>
            </a:spcAft>
            <a:buChar char="••"/>
          </a:pPr>
          <a:r>
            <a:rPr lang="en-GB" sz="1400" kern="1200" dirty="0" smtClean="0"/>
            <a:t>Scaffolding (</a:t>
          </a:r>
          <a:r>
            <a:rPr lang="en-GB" sz="1400" kern="1200" dirty="0" err="1" smtClean="0"/>
            <a:t>scaffolded</a:t>
          </a:r>
          <a:r>
            <a:rPr lang="en-GB" sz="1400" kern="1200" dirty="0" smtClean="0"/>
            <a:t> writing)</a:t>
          </a:r>
          <a:endParaRPr lang="en-GB" sz="1400" kern="1200" dirty="0"/>
        </a:p>
      </dsp:txBody>
      <dsp:txXfrm>
        <a:off x="3997030" y="2908709"/>
        <a:ext cx="5526771" cy="937549"/>
      </dsp:txXfrm>
    </dsp:sp>
    <dsp:sp modelId="{65DFA8DC-61A5-4ABF-BA0A-28DB4B8229C7}">
      <dsp:nvSpPr>
        <dsp:cNvPr id="0" name=""/>
        <dsp:cNvSpPr/>
      </dsp:nvSpPr>
      <dsp:spPr>
        <a:xfrm>
          <a:off x="0" y="2752451"/>
          <a:ext cx="3997030" cy="1250065"/>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Encourage comprehensible output</a:t>
          </a:r>
          <a:endParaRPr lang="en-GB" sz="3000" kern="1200" dirty="0"/>
        </a:p>
      </dsp:txBody>
      <dsp:txXfrm>
        <a:off x="61023" y="2813474"/>
        <a:ext cx="3874984" cy="1128019"/>
      </dsp:txXfrm>
    </dsp:sp>
    <dsp:sp modelId="{9258CA1F-1231-4992-A75A-9C8A53AF3023}">
      <dsp:nvSpPr>
        <dsp:cNvPr id="0" name=""/>
        <dsp:cNvSpPr/>
      </dsp:nvSpPr>
      <dsp:spPr>
        <a:xfrm>
          <a:off x="3997030" y="4127523"/>
          <a:ext cx="5995545" cy="125006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E.g. expressing doubt (may/might)</a:t>
          </a:r>
          <a:endParaRPr lang="en-GB" sz="1400" kern="1200" dirty="0"/>
        </a:p>
        <a:p>
          <a:pPr marL="114300" lvl="1" indent="-114300" algn="l" defTabSz="622300">
            <a:lnSpc>
              <a:spcPct val="90000"/>
            </a:lnSpc>
            <a:spcBef>
              <a:spcPct val="0"/>
            </a:spcBef>
            <a:spcAft>
              <a:spcPct val="15000"/>
            </a:spcAft>
            <a:buChar char="••"/>
          </a:pPr>
          <a:r>
            <a:rPr lang="en-GB" sz="1400" kern="1200" dirty="0" smtClean="0"/>
            <a:t>E.g. ways of talking about the past (I did vs. I was doing)</a:t>
          </a:r>
          <a:endParaRPr lang="en-GB" sz="1400" kern="1200" dirty="0"/>
        </a:p>
        <a:p>
          <a:pPr marL="114300" lvl="1" indent="-114300" algn="l" defTabSz="622300">
            <a:lnSpc>
              <a:spcPct val="90000"/>
            </a:lnSpc>
            <a:spcBef>
              <a:spcPct val="0"/>
            </a:spcBef>
            <a:spcAft>
              <a:spcPct val="15000"/>
            </a:spcAft>
            <a:buChar char="••"/>
          </a:pPr>
          <a:r>
            <a:rPr lang="en-GB" sz="1400" kern="1200" dirty="0" smtClean="0"/>
            <a:t>E.g. language to express politeness when making requests</a:t>
          </a:r>
          <a:endParaRPr lang="en-GB" sz="1400" kern="1200" dirty="0"/>
        </a:p>
      </dsp:txBody>
      <dsp:txXfrm>
        <a:off x="3997030" y="4283781"/>
        <a:ext cx="5526771" cy="937549"/>
      </dsp:txXfrm>
    </dsp:sp>
    <dsp:sp modelId="{52DF803E-955E-4AA8-8D10-5524FE0FE54D}">
      <dsp:nvSpPr>
        <dsp:cNvPr id="0" name=""/>
        <dsp:cNvSpPr/>
      </dsp:nvSpPr>
      <dsp:spPr>
        <a:xfrm>
          <a:off x="0" y="4127523"/>
          <a:ext cx="3997030" cy="1250065"/>
        </a:xfrm>
        <a:prstGeom prst="round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Key grammar points made explicit</a:t>
          </a:r>
          <a:endParaRPr lang="en-GB" sz="3000" kern="1200" dirty="0"/>
        </a:p>
      </dsp:txBody>
      <dsp:txXfrm>
        <a:off x="61023" y="4188546"/>
        <a:ext cx="3874984" cy="1128019"/>
      </dsp:txXfrm>
    </dsp:sp>
    <dsp:sp modelId="{965F890C-9E55-4016-9C1B-19754E2FD339}">
      <dsp:nvSpPr>
        <dsp:cNvPr id="0" name=""/>
        <dsp:cNvSpPr/>
      </dsp:nvSpPr>
      <dsp:spPr>
        <a:xfrm>
          <a:off x="3997030" y="5502595"/>
          <a:ext cx="5995545" cy="1250065"/>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Scanning texts</a:t>
          </a:r>
          <a:endParaRPr lang="en-GB" sz="1400" kern="1200" dirty="0"/>
        </a:p>
        <a:p>
          <a:pPr marL="114300" lvl="1" indent="-114300" algn="l" defTabSz="622300">
            <a:lnSpc>
              <a:spcPct val="90000"/>
            </a:lnSpc>
            <a:spcBef>
              <a:spcPct val="0"/>
            </a:spcBef>
            <a:spcAft>
              <a:spcPct val="15000"/>
            </a:spcAft>
            <a:buChar char="••"/>
          </a:pPr>
          <a:r>
            <a:rPr lang="en-GB" sz="1400" kern="1200" dirty="0" smtClean="0"/>
            <a:t>Looking at subheadings prior to reading</a:t>
          </a:r>
          <a:endParaRPr lang="en-GB" sz="1400" kern="1200" dirty="0"/>
        </a:p>
        <a:p>
          <a:pPr marL="114300" lvl="1" indent="-114300" algn="l" defTabSz="622300">
            <a:lnSpc>
              <a:spcPct val="90000"/>
            </a:lnSpc>
            <a:spcBef>
              <a:spcPct val="0"/>
            </a:spcBef>
            <a:spcAft>
              <a:spcPct val="15000"/>
            </a:spcAft>
            <a:buChar char="••"/>
          </a:pPr>
          <a:r>
            <a:rPr lang="en-GB" sz="1400" kern="1200" dirty="0" err="1" smtClean="0"/>
            <a:t>Dictagloss</a:t>
          </a:r>
          <a:endParaRPr lang="en-GB" sz="1400" kern="1200" dirty="0"/>
        </a:p>
        <a:p>
          <a:pPr marL="114300" lvl="1" indent="-114300" algn="l" defTabSz="622300">
            <a:lnSpc>
              <a:spcPct val="90000"/>
            </a:lnSpc>
            <a:spcBef>
              <a:spcPct val="0"/>
            </a:spcBef>
            <a:spcAft>
              <a:spcPct val="15000"/>
            </a:spcAft>
            <a:buChar char="••"/>
          </a:pPr>
          <a:r>
            <a:rPr lang="en-GB" sz="1400" kern="1200" dirty="0" smtClean="0"/>
            <a:t>Using diagrams to show knowledge</a:t>
          </a:r>
          <a:endParaRPr lang="en-GB" sz="1400" kern="1200" dirty="0"/>
        </a:p>
      </dsp:txBody>
      <dsp:txXfrm>
        <a:off x="3997030" y="5658853"/>
        <a:ext cx="5526771" cy="937549"/>
      </dsp:txXfrm>
    </dsp:sp>
    <dsp:sp modelId="{94AAAB17-26F6-44E0-AB77-A3B28F09C348}">
      <dsp:nvSpPr>
        <dsp:cNvPr id="0" name=""/>
        <dsp:cNvSpPr/>
      </dsp:nvSpPr>
      <dsp:spPr>
        <a:xfrm>
          <a:off x="0" y="5502595"/>
          <a:ext cx="3997030" cy="1250065"/>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Develop learner independence</a:t>
          </a:r>
          <a:endParaRPr lang="en-GB" sz="3000" kern="1200" dirty="0"/>
        </a:p>
      </dsp:txBody>
      <dsp:txXfrm>
        <a:off x="61023" y="5563618"/>
        <a:ext cx="3874984" cy="1128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426F-45A6-4484-890D-98C6197915D9}">
      <dsp:nvSpPr>
        <dsp:cNvPr id="0" name=""/>
        <dsp:cNvSpPr/>
      </dsp:nvSpPr>
      <dsp:spPr>
        <a:xfrm>
          <a:off x="3189" y="687192"/>
          <a:ext cx="2530461" cy="15182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Scaffolding (</a:t>
          </a:r>
          <a:r>
            <a:rPr lang="pl-PL" sz="2200" kern="1200" dirty="0" smtClean="0"/>
            <a:t>substitution tables, </a:t>
          </a:r>
          <a:r>
            <a:rPr lang="en-GB" sz="2200" kern="1200" dirty="0" smtClean="0"/>
            <a:t>writing frames, oral frameworks)</a:t>
          </a:r>
          <a:endParaRPr lang="en-GB" sz="2200" kern="1200" dirty="0"/>
        </a:p>
      </dsp:txBody>
      <dsp:txXfrm>
        <a:off x="3189" y="687192"/>
        <a:ext cx="2530461" cy="1518277"/>
      </dsp:txXfrm>
    </dsp:sp>
    <dsp:sp modelId="{779D1CE7-AACD-49F7-9861-DB0937B67724}">
      <dsp:nvSpPr>
        <dsp:cNvPr id="0" name=""/>
        <dsp:cNvSpPr/>
      </dsp:nvSpPr>
      <dsp:spPr>
        <a:xfrm>
          <a:off x="2786697" y="687192"/>
          <a:ext cx="2530461" cy="1518277"/>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err="1" smtClean="0"/>
            <a:t>Realia</a:t>
          </a:r>
          <a:r>
            <a:rPr lang="en-GB" sz="2200" kern="1200" dirty="0" smtClean="0"/>
            <a:t>, video, artefacts, charts</a:t>
          </a:r>
          <a:endParaRPr lang="en-GB" sz="2200" kern="1200" dirty="0"/>
        </a:p>
      </dsp:txBody>
      <dsp:txXfrm>
        <a:off x="2786697" y="687192"/>
        <a:ext cx="2530461" cy="1518277"/>
      </dsp:txXfrm>
    </dsp:sp>
    <dsp:sp modelId="{38E8660B-8909-46FD-8E7B-39FE8323D5CA}">
      <dsp:nvSpPr>
        <dsp:cNvPr id="0" name=""/>
        <dsp:cNvSpPr/>
      </dsp:nvSpPr>
      <dsp:spPr>
        <a:xfrm>
          <a:off x="5570205" y="687192"/>
          <a:ext cx="2530461" cy="1518277"/>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Key visuals / graphic organizers</a:t>
          </a:r>
          <a:endParaRPr lang="en-GB" sz="2200" kern="1200" dirty="0"/>
        </a:p>
      </dsp:txBody>
      <dsp:txXfrm>
        <a:off x="5570205" y="687192"/>
        <a:ext cx="2530461" cy="1518277"/>
      </dsp:txXfrm>
    </dsp:sp>
    <dsp:sp modelId="{7D016DE6-9396-4F44-8994-D1DCA75789DE}">
      <dsp:nvSpPr>
        <dsp:cNvPr id="0" name=""/>
        <dsp:cNvSpPr/>
      </dsp:nvSpPr>
      <dsp:spPr>
        <a:xfrm>
          <a:off x="8353713" y="687192"/>
          <a:ext cx="2530461" cy="1518277"/>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Modelling of the use of key language features</a:t>
          </a:r>
          <a:endParaRPr lang="en-GB" sz="2200" kern="1200" dirty="0"/>
        </a:p>
      </dsp:txBody>
      <dsp:txXfrm>
        <a:off x="8353713" y="687192"/>
        <a:ext cx="2530461" cy="1518277"/>
      </dsp:txXfrm>
    </dsp:sp>
    <dsp:sp modelId="{1218C6FF-C92F-4B0A-ADD0-3BCD3B8C3C5F}">
      <dsp:nvSpPr>
        <dsp:cNvPr id="0" name=""/>
        <dsp:cNvSpPr/>
      </dsp:nvSpPr>
      <dsp:spPr>
        <a:xfrm>
          <a:off x="3189" y="2458516"/>
          <a:ext cx="2530461" cy="1518277"/>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Demonstrations</a:t>
          </a:r>
          <a:endParaRPr lang="en-GB" sz="2200" kern="1200" dirty="0"/>
        </a:p>
      </dsp:txBody>
      <dsp:txXfrm>
        <a:off x="3189" y="2458516"/>
        <a:ext cx="2530461" cy="1518277"/>
      </dsp:txXfrm>
    </dsp:sp>
    <dsp:sp modelId="{7099CC0B-9301-4113-9C42-57A150D3B1CA}">
      <dsp:nvSpPr>
        <dsp:cNvPr id="0" name=""/>
        <dsp:cNvSpPr/>
      </dsp:nvSpPr>
      <dsp:spPr>
        <a:xfrm>
          <a:off x="2786697" y="2458516"/>
          <a:ext cx="2530461" cy="1518277"/>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smtClean="0"/>
            <a:t>DARTs and CLIL</a:t>
          </a:r>
          <a:endParaRPr lang="en-GB" sz="2200" kern="1200" dirty="0"/>
        </a:p>
      </dsp:txBody>
      <dsp:txXfrm>
        <a:off x="2786697" y="2458516"/>
        <a:ext cx="2530461" cy="1518277"/>
      </dsp:txXfrm>
    </dsp:sp>
    <dsp:sp modelId="{9F258700-0AFF-481F-BB25-3F56DE0883EF}">
      <dsp:nvSpPr>
        <dsp:cNvPr id="0" name=""/>
        <dsp:cNvSpPr/>
      </dsp:nvSpPr>
      <dsp:spPr>
        <a:xfrm>
          <a:off x="5570205" y="2458516"/>
          <a:ext cx="2530461" cy="1518277"/>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Different forms of questioning: closed, open, concrete, abstract</a:t>
          </a:r>
          <a:endParaRPr lang="en-GB" sz="2200" kern="1200" dirty="0"/>
        </a:p>
      </dsp:txBody>
      <dsp:txXfrm>
        <a:off x="5570205" y="2458516"/>
        <a:ext cx="2530461" cy="1518277"/>
      </dsp:txXfrm>
    </dsp:sp>
    <dsp:sp modelId="{F36F1787-4F55-488A-93B4-EEBE67770954}">
      <dsp:nvSpPr>
        <dsp:cNvPr id="0" name=""/>
        <dsp:cNvSpPr/>
      </dsp:nvSpPr>
      <dsp:spPr>
        <a:xfrm>
          <a:off x="8353713" y="2458516"/>
          <a:ext cx="2530461" cy="151827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Collaborative learning</a:t>
          </a:r>
          <a:endParaRPr lang="en-GB" sz="2200" kern="1200" dirty="0"/>
        </a:p>
      </dsp:txBody>
      <dsp:txXfrm>
        <a:off x="8353713" y="2458516"/>
        <a:ext cx="2530461" cy="1518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8B2-65D6-4CAD-952B-52F8C08F1CA9}">
      <dsp:nvSpPr>
        <dsp:cNvPr id="0" name=""/>
        <dsp:cNvSpPr/>
      </dsp:nvSpPr>
      <dsp:spPr>
        <a:xfrm rot="16200000">
          <a:off x="1341012" y="-1341012"/>
          <a:ext cx="3139225" cy="5821250"/>
        </a:xfrm>
        <a:prstGeom prst="round1Rect">
          <a:avLst/>
        </a:prstGeom>
        <a:gradFill rotWithShape="0">
          <a:gsLst>
            <a:gs pos="0">
              <a:schemeClr val="accent5">
                <a:alpha val="90000"/>
                <a:hueOff val="0"/>
                <a:satOff val="0"/>
                <a:lumOff val="0"/>
                <a:alphaOff val="0"/>
                <a:tint val="60000"/>
                <a:satMod val="160000"/>
              </a:schemeClr>
            </a:gs>
            <a:gs pos="46000">
              <a:schemeClr val="accent5">
                <a:alpha val="90000"/>
                <a:hueOff val="0"/>
                <a:satOff val="0"/>
                <a:lumOff val="0"/>
                <a:alphaOff val="0"/>
                <a:tint val="86000"/>
                <a:satMod val="160000"/>
              </a:schemeClr>
            </a:gs>
            <a:gs pos="100000">
              <a:schemeClr val="accent5">
                <a:alpha val="90000"/>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GB" sz="3300" b="1" u="sng" kern="1200" dirty="0" smtClean="0"/>
            <a:t>Alternative</a:t>
          </a:r>
          <a:r>
            <a:rPr lang="en-GB" sz="3300" kern="1200" dirty="0" smtClean="0"/>
            <a:t> to typical comprehension questions</a:t>
          </a:r>
          <a:endParaRPr lang="en-GB" sz="3300" kern="1200" dirty="0"/>
        </a:p>
      </dsp:txBody>
      <dsp:txXfrm rot="5400000">
        <a:off x="0" y="0"/>
        <a:ext cx="5821250" cy="2354419"/>
      </dsp:txXfrm>
    </dsp:sp>
    <dsp:sp modelId="{0842B79C-6372-4813-9F5A-C6FAE650C148}">
      <dsp:nvSpPr>
        <dsp:cNvPr id="0" name=""/>
        <dsp:cNvSpPr/>
      </dsp:nvSpPr>
      <dsp:spPr>
        <a:xfrm>
          <a:off x="5821250" y="25773"/>
          <a:ext cx="5821250" cy="3139225"/>
        </a:xfrm>
        <a:prstGeom prst="round1Rect">
          <a:avLst/>
        </a:prstGeom>
        <a:gradFill rotWithShape="0">
          <a:gsLst>
            <a:gs pos="0">
              <a:schemeClr val="accent5">
                <a:alpha val="90000"/>
                <a:hueOff val="0"/>
                <a:satOff val="0"/>
                <a:lumOff val="0"/>
                <a:alphaOff val="-13333"/>
                <a:tint val="60000"/>
                <a:satMod val="160000"/>
              </a:schemeClr>
            </a:gs>
            <a:gs pos="46000">
              <a:schemeClr val="accent5">
                <a:alpha val="90000"/>
                <a:hueOff val="0"/>
                <a:satOff val="0"/>
                <a:lumOff val="0"/>
                <a:alphaOff val="-13333"/>
                <a:tint val="86000"/>
                <a:satMod val="160000"/>
              </a:schemeClr>
            </a:gs>
            <a:gs pos="100000">
              <a:schemeClr val="accent5">
                <a:alpha val="90000"/>
                <a:hueOff val="0"/>
                <a:satOff val="0"/>
                <a:lumOff val="0"/>
                <a:alphaOff val="-13333"/>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GB" sz="3300" kern="1200" dirty="0" smtClean="0"/>
            <a:t>Encourages students to work with texts in a way that promotes </a:t>
          </a:r>
          <a:r>
            <a:rPr lang="en-GB" sz="3300" b="1" u="sng" kern="1200" dirty="0" smtClean="0"/>
            <a:t>greater understanding</a:t>
          </a:r>
          <a:endParaRPr lang="en-GB" sz="3300" b="1" u="sng" kern="1200" dirty="0"/>
        </a:p>
      </dsp:txBody>
      <dsp:txXfrm>
        <a:off x="5821250" y="25773"/>
        <a:ext cx="5821250" cy="2354419"/>
      </dsp:txXfrm>
    </dsp:sp>
    <dsp:sp modelId="{AAF6671F-3604-4F25-9412-FFDED4D7567B}">
      <dsp:nvSpPr>
        <dsp:cNvPr id="0" name=""/>
        <dsp:cNvSpPr/>
      </dsp:nvSpPr>
      <dsp:spPr>
        <a:xfrm rot="10800000">
          <a:off x="0" y="3139225"/>
          <a:ext cx="5821250" cy="3139225"/>
        </a:xfrm>
        <a:prstGeom prst="round1Rect">
          <a:avLst/>
        </a:prstGeom>
        <a:gradFill rotWithShape="0">
          <a:gsLst>
            <a:gs pos="0">
              <a:schemeClr val="accent5">
                <a:alpha val="90000"/>
                <a:hueOff val="0"/>
                <a:satOff val="0"/>
                <a:lumOff val="0"/>
                <a:alphaOff val="-26667"/>
                <a:tint val="60000"/>
                <a:satMod val="160000"/>
              </a:schemeClr>
            </a:gs>
            <a:gs pos="46000">
              <a:schemeClr val="accent5">
                <a:alpha val="90000"/>
                <a:hueOff val="0"/>
                <a:satOff val="0"/>
                <a:lumOff val="0"/>
                <a:alphaOff val="-26667"/>
                <a:tint val="86000"/>
                <a:satMod val="160000"/>
              </a:schemeClr>
            </a:gs>
            <a:gs pos="100000">
              <a:schemeClr val="accent5">
                <a:alpha val="90000"/>
                <a:hueOff val="0"/>
                <a:satOff val="0"/>
                <a:lumOff val="0"/>
                <a:alphaOff val="-26667"/>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GB" sz="3300" kern="1200" dirty="0" smtClean="0"/>
            <a:t>Chance for learners to </a:t>
          </a:r>
          <a:r>
            <a:rPr lang="en-GB" sz="3300" b="1" u="sng" kern="1200" dirty="0" smtClean="0"/>
            <a:t>“read between the lines”</a:t>
          </a:r>
          <a:r>
            <a:rPr lang="en-GB" sz="3300" b="1" u="none" kern="1200" dirty="0" smtClean="0"/>
            <a:t> </a:t>
          </a:r>
          <a:r>
            <a:rPr lang="en-GB" sz="3300" b="0" u="none" kern="1200" dirty="0" smtClean="0"/>
            <a:t>(implied meaning)</a:t>
          </a:r>
          <a:r>
            <a:rPr lang="en-GB" sz="3300" kern="1200" dirty="0" smtClean="0"/>
            <a:t> – not only basic understanding</a:t>
          </a:r>
          <a:endParaRPr lang="en-GB" sz="3300" kern="1200" dirty="0"/>
        </a:p>
      </dsp:txBody>
      <dsp:txXfrm rot="10800000">
        <a:off x="0" y="3924031"/>
        <a:ext cx="5821250" cy="2354419"/>
      </dsp:txXfrm>
    </dsp:sp>
    <dsp:sp modelId="{140DE9EF-27C9-4981-BCFD-54AF1C92EC51}">
      <dsp:nvSpPr>
        <dsp:cNvPr id="0" name=""/>
        <dsp:cNvSpPr/>
      </dsp:nvSpPr>
      <dsp:spPr>
        <a:xfrm rot="5400000">
          <a:off x="7162263" y="1798213"/>
          <a:ext cx="3139225" cy="5821250"/>
        </a:xfrm>
        <a:prstGeom prst="round1Rect">
          <a:avLst/>
        </a:prstGeom>
        <a:gradFill rotWithShape="0">
          <a:gsLst>
            <a:gs pos="0">
              <a:schemeClr val="accent5">
                <a:alpha val="90000"/>
                <a:hueOff val="0"/>
                <a:satOff val="0"/>
                <a:lumOff val="0"/>
                <a:alphaOff val="-40000"/>
                <a:tint val="60000"/>
                <a:satMod val="160000"/>
              </a:schemeClr>
            </a:gs>
            <a:gs pos="46000">
              <a:schemeClr val="accent5">
                <a:alpha val="90000"/>
                <a:hueOff val="0"/>
                <a:satOff val="0"/>
                <a:lumOff val="0"/>
                <a:alphaOff val="-40000"/>
                <a:tint val="86000"/>
                <a:satMod val="160000"/>
              </a:schemeClr>
            </a:gs>
            <a:gs pos="100000">
              <a:schemeClr val="accent5">
                <a:alpha val="90000"/>
                <a:hueOff val="0"/>
                <a:satOff val="0"/>
                <a:lumOff val="0"/>
                <a:alphaOff val="-4000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GB" sz="3300" kern="1200" dirty="0" smtClean="0"/>
            <a:t>Supporting learners in </a:t>
          </a:r>
          <a:r>
            <a:rPr lang="en-GB" sz="3300" b="1" u="sng" kern="1200" dirty="0" smtClean="0"/>
            <a:t>analysing</a:t>
          </a:r>
          <a:r>
            <a:rPr lang="en-GB" sz="3300" kern="1200" dirty="0" smtClean="0"/>
            <a:t> and </a:t>
          </a:r>
          <a:r>
            <a:rPr lang="en-GB" sz="3300" b="1" u="sng" kern="1200" dirty="0" smtClean="0"/>
            <a:t>reconstruction</a:t>
          </a:r>
          <a:r>
            <a:rPr lang="en-GB" sz="3300" kern="1200" dirty="0" smtClean="0"/>
            <a:t> of texts</a:t>
          </a:r>
          <a:endParaRPr lang="en-GB" sz="3300" kern="1200" dirty="0"/>
        </a:p>
      </dsp:txBody>
      <dsp:txXfrm rot="-5400000">
        <a:off x="5821251" y="3924031"/>
        <a:ext cx="5821250" cy="2354419"/>
      </dsp:txXfrm>
    </dsp:sp>
    <dsp:sp modelId="{4B6CD453-2312-43EF-B747-B256CB658FD6}">
      <dsp:nvSpPr>
        <dsp:cNvPr id="0" name=""/>
        <dsp:cNvSpPr/>
      </dsp:nvSpPr>
      <dsp:spPr>
        <a:xfrm>
          <a:off x="3894492" y="2314692"/>
          <a:ext cx="3853516" cy="1649066"/>
        </a:xfrm>
        <a:prstGeom prst="roundRect">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u="sng" kern="1200" dirty="0" smtClean="0"/>
            <a:t>DARTs:</a:t>
          </a:r>
        </a:p>
        <a:p>
          <a:pPr lvl="0" algn="ctr" defTabSz="1778000">
            <a:lnSpc>
              <a:spcPct val="90000"/>
            </a:lnSpc>
            <a:spcBef>
              <a:spcPct val="0"/>
            </a:spcBef>
            <a:spcAft>
              <a:spcPct val="35000"/>
            </a:spcAft>
          </a:pPr>
          <a:r>
            <a:rPr lang="en-GB" sz="2900" b="1" kern="1200" dirty="0" smtClean="0"/>
            <a:t>Directed activities related to text</a:t>
          </a:r>
          <a:endParaRPr lang="en-GB" sz="2900" b="1" kern="1200" dirty="0"/>
        </a:p>
      </dsp:txBody>
      <dsp:txXfrm>
        <a:off x="3974993" y="2395193"/>
        <a:ext cx="3692514" cy="1488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EDB5-1CA3-491B-93DC-941AE9A61D5D}">
      <dsp:nvSpPr>
        <dsp:cNvPr id="0" name=""/>
        <dsp:cNvSpPr/>
      </dsp:nvSpPr>
      <dsp:spPr>
        <a:xfrm>
          <a:off x="128780" y="-208985"/>
          <a:ext cx="4489574" cy="4489574"/>
        </a:xfrm>
        <a:prstGeom prst="pie">
          <a:avLst>
            <a:gd name="adj1" fmla="val 16200000"/>
            <a:gd name="adj2" fmla="val 2052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Sequencing – words, paragraphs, sentences</a:t>
          </a:r>
          <a:endParaRPr lang="en-GB" sz="1700" kern="1200" dirty="0"/>
        </a:p>
      </dsp:txBody>
      <dsp:txXfrm>
        <a:off x="2430222" y="461778"/>
        <a:ext cx="1523248" cy="1042222"/>
      </dsp:txXfrm>
    </dsp:sp>
    <dsp:sp modelId="{CEA11786-BFBF-4195-A2E6-A866ECC9EDA7}">
      <dsp:nvSpPr>
        <dsp:cNvPr id="0" name=""/>
        <dsp:cNvSpPr/>
      </dsp:nvSpPr>
      <dsp:spPr>
        <a:xfrm>
          <a:off x="128780" y="-201378"/>
          <a:ext cx="4489574" cy="4489574"/>
        </a:xfrm>
        <a:prstGeom prst="pie">
          <a:avLst>
            <a:gd name="adj1" fmla="val 20520000"/>
            <a:gd name="adj2" fmla="val 324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Labelling a diagram</a:t>
          </a:r>
          <a:endParaRPr lang="en-GB" sz="1700" kern="1200" dirty="0"/>
        </a:p>
      </dsp:txBody>
      <dsp:txXfrm>
        <a:off x="3063038" y="1829619"/>
        <a:ext cx="1336182" cy="1127738"/>
      </dsp:txXfrm>
    </dsp:sp>
    <dsp:sp modelId="{88ACA0F3-1507-45ED-BD15-19CDA925B433}">
      <dsp:nvSpPr>
        <dsp:cNvPr id="0" name=""/>
        <dsp:cNvSpPr/>
      </dsp:nvSpPr>
      <dsp:spPr>
        <a:xfrm>
          <a:off x="128780" y="-201378"/>
          <a:ext cx="4489574" cy="4489574"/>
        </a:xfrm>
        <a:prstGeom prst="pie">
          <a:avLst>
            <a:gd name="adj1" fmla="val 3240000"/>
            <a:gd name="adj2" fmla="val 756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Grouping parts of texts according to categories</a:t>
          </a:r>
          <a:endParaRPr lang="en-GB" sz="1700" kern="1200" dirty="0"/>
        </a:p>
      </dsp:txBody>
      <dsp:txXfrm>
        <a:off x="1571858" y="3165801"/>
        <a:ext cx="1603419" cy="962051"/>
      </dsp:txXfrm>
    </dsp:sp>
    <dsp:sp modelId="{15F4441E-3442-4854-87D6-37922607055F}">
      <dsp:nvSpPr>
        <dsp:cNvPr id="0" name=""/>
        <dsp:cNvSpPr/>
      </dsp:nvSpPr>
      <dsp:spPr>
        <a:xfrm>
          <a:off x="128780" y="-201378"/>
          <a:ext cx="4489574" cy="4489574"/>
        </a:xfrm>
        <a:prstGeom prst="pie">
          <a:avLst>
            <a:gd name="adj1" fmla="val 7560000"/>
            <a:gd name="adj2" fmla="val 1188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Completing a table, diagram or flowchart</a:t>
          </a:r>
          <a:endParaRPr lang="en-GB" sz="1700" kern="1200" dirty="0"/>
        </a:p>
      </dsp:txBody>
      <dsp:txXfrm>
        <a:off x="342570" y="1829619"/>
        <a:ext cx="1336182" cy="1127738"/>
      </dsp:txXfrm>
    </dsp:sp>
    <dsp:sp modelId="{000A61DC-8B59-4D0D-919A-54471B9954ED}">
      <dsp:nvSpPr>
        <dsp:cNvPr id="0" name=""/>
        <dsp:cNvSpPr/>
      </dsp:nvSpPr>
      <dsp:spPr>
        <a:xfrm>
          <a:off x="128780" y="-201378"/>
          <a:ext cx="4489574" cy="4489574"/>
        </a:xfrm>
        <a:prstGeom prst="pie">
          <a:avLst>
            <a:gd name="adj1" fmla="val 11880000"/>
            <a:gd name="adj2" fmla="val 1620000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latin typeface="David" panose="020E0502060401010101" pitchFamily="34" charset="-79"/>
              <a:cs typeface="David" panose="020E0502060401010101" pitchFamily="34" charset="-79"/>
            </a:rPr>
            <a:t>Gap-fills: missing words, phrases or sentences</a:t>
          </a:r>
          <a:endParaRPr lang="en-GB" sz="1700" kern="1200" dirty="0">
            <a:latin typeface="David" panose="020E0502060401010101" pitchFamily="34" charset="-79"/>
            <a:cs typeface="David" panose="020E0502060401010101" pitchFamily="34" charset="-79"/>
          </a:endParaRPr>
        </a:p>
      </dsp:txBody>
      <dsp:txXfrm>
        <a:off x="783510" y="482746"/>
        <a:ext cx="1523248" cy="1042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EDB5-1CA3-491B-93DC-941AE9A61D5D}">
      <dsp:nvSpPr>
        <dsp:cNvPr id="0" name=""/>
        <dsp:cNvSpPr/>
      </dsp:nvSpPr>
      <dsp:spPr>
        <a:xfrm>
          <a:off x="120245" y="-196768"/>
          <a:ext cx="4522030" cy="4522030"/>
        </a:xfrm>
        <a:prstGeom prst="pie">
          <a:avLst>
            <a:gd name="adj1" fmla="val 16200000"/>
            <a:gd name="adj2" fmla="val 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Underline or highlight parts of texts: e.g. adjectives, adverbs, connectives</a:t>
          </a:r>
          <a:endParaRPr lang="en-GB" sz="1600" kern="1200" dirty="0"/>
        </a:p>
      </dsp:txBody>
      <dsp:txXfrm>
        <a:off x="2432941" y="639807"/>
        <a:ext cx="1668844" cy="1345842"/>
      </dsp:txXfrm>
    </dsp:sp>
    <dsp:sp modelId="{CEA11786-BFBF-4195-A2E6-A866ECC9EDA7}">
      <dsp:nvSpPr>
        <dsp:cNvPr id="0" name=""/>
        <dsp:cNvSpPr/>
      </dsp:nvSpPr>
      <dsp:spPr>
        <a:xfrm>
          <a:off x="87945" y="-216562"/>
          <a:ext cx="4522030" cy="4522030"/>
        </a:xfrm>
        <a:prstGeom prst="pie">
          <a:avLst>
            <a:gd name="adj1" fmla="val 0"/>
            <a:gd name="adj2" fmla="val 540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Give each paragraph a title</a:t>
          </a:r>
          <a:endParaRPr lang="en-GB" sz="1600" kern="1200" dirty="0"/>
        </a:p>
      </dsp:txBody>
      <dsp:txXfrm>
        <a:off x="2429711" y="2125203"/>
        <a:ext cx="1668844" cy="1345842"/>
      </dsp:txXfrm>
    </dsp:sp>
    <dsp:sp modelId="{88ACA0F3-1507-45ED-BD15-19CDA925B433}">
      <dsp:nvSpPr>
        <dsp:cNvPr id="0" name=""/>
        <dsp:cNvSpPr/>
      </dsp:nvSpPr>
      <dsp:spPr>
        <a:xfrm>
          <a:off x="87945" y="-216562"/>
          <a:ext cx="4522030" cy="4522030"/>
        </a:xfrm>
        <a:prstGeom prst="pie">
          <a:avLst>
            <a:gd name="adj1" fmla="val 5400000"/>
            <a:gd name="adj2" fmla="val 1080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Draw a table or diagram using information from a text</a:t>
          </a:r>
          <a:endParaRPr lang="en-GB" sz="1600" kern="1200" dirty="0"/>
        </a:p>
      </dsp:txBody>
      <dsp:txXfrm>
        <a:off x="599365" y="2125203"/>
        <a:ext cx="1668844" cy="1345842"/>
      </dsp:txXfrm>
    </dsp:sp>
    <dsp:sp modelId="{15F4441E-3442-4854-87D6-37922607055F}">
      <dsp:nvSpPr>
        <dsp:cNvPr id="0" name=""/>
        <dsp:cNvSpPr/>
      </dsp:nvSpPr>
      <dsp:spPr>
        <a:xfrm>
          <a:off x="87945" y="-216562"/>
          <a:ext cx="4522030" cy="4522030"/>
        </a:xfrm>
        <a:prstGeom prst="pie">
          <a:avLst>
            <a:gd name="adj1" fmla="val 10800000"/>
            <a:gd name="adj2" fmla="val 1620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Write questions about a text</a:t>
          </a:r>
          <a:endParaRPr lang="en-GB" sz="1600" kern="1200" dirty="0"/>
        </a:p>
      </dsp:txBody>
      <dsp:txXfrm>
        <a:off x="599365" y="617860"/>
        <a:ext cx="1668844" cy="13458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C51D-9835-4B63-914D-8A02B128AD59}">
      <dsp:nvSpPr>
        <dsp:cNvPr id="0" name=""/>
        <dsp:cNvSpPr/>
      </dsp:nvSpPr>
      <dsp:spPr>
        <a:xfrm>
          <a:off x="0" y="227356"/>
          <a:ext cx="3181082" cy="126416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GB" sz="3500" kern="1200" dirty="0" smtClean="0"/>
            <a:t>SPECIFIC CLOZE</a:t>
          </a:r>
          <a:endParaRPr lang="en-GB" sz="3500" kern="1200" dirty="0"/>
        </a:p>
      </dsp:txBody>
      <dsp:txXfrm>
        <a:off x="0" y="227356"/>
        <a:ext cx="3181082" cy="1264169"/>
      </dsp:txXfrm>
    </dsp:sp>
    <dsp:sp modelId="{9638AEB6-4396-453E-918F-AD4A26319857}">
      <dsp:nvSpPr>
        <dsp:cNvPr id="0" name=""/>
        <dsp:cNvSpPr/>
      </dsp:nvSpPr>
      <dsp:spPr>
        <a:xfrm>
          <a:off x="0" y="1491526"/>
          <a:ext cx="3181082" cy="44194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GB" sz="3500" kern="1200" dirty="0" smtClean="0"/>
            <a:t>Remove only certain </a:t>
          </a:r>
          <a:r>
            <a:rPr lang="en-GB" sz="3500" u="sng" kern="1200" dirty="0" smtClean="0"/>
            <a:t>types of words</a:t>
          </a:r>
          <a:r>
            <a:rPr lang="en-GB" sz="3500" u="none" kern="1200" dirty="0" smtClean="0"/>
            <a:t>, e.g. subject-specific words, parts of speech or tenses</a:t>
          </a:r>
          <a:endParaRPr lang="en-GB" sz="3500" kern="1200" dirty="0"/>
        </a:p>
      </dsp:txBody>
      <dsp:txXfrm>
        <a:off x="0" y="1491526"/>
        <a:ext cx="3181082" cy="44194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Quick presentation of research – and findings</a:t>
            </a:r>
          </a:p>
          <a:p>
            <a:pPr marL="228600" indent="-228600">
              <a:buAutoNum type="arabicPeriod"/>
            </a:pPr>
            <a:r>
              <a:rPr lang="en-GB" dirty="0" smtClean="0"/>
              <a:t>Focus on English teachers are (not)</a:t>
            </a:r>
            <a:r>
              <a:rPr lang="en-GB" baseline="0" dirty="0" smtClean="0"/>
              <a:t> teachers of English</a:t>
            </a:r>
          </a:p>
          <a:p>
            <a:pPr marL="228600" indent="-228600">
              <a:buAutoNum type="arabicPeriod"/>
            </a:pPr>
            <a:r>
              <a:rPr lang="en-GB" baseline="0" dirty="0" smtClean="0"/>
              <a:t>Move to </a:t>
            </a:r>
            <a:r>
              <a:rPr lang="en-GB" baseline="0" dirty="0" err="1" smtClean="0"/>
              <a:t>Maton’s</a:t>
            </a:r>
            <a:r>
              <a:rPr lang="en-GB" baseline="0" dirty="0" smtClean="0"/>
              <a:t> theory</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1</a:t>
            </a:fld>
            <a:endParaRPr lang="en-US"/>
          </a:p>
        </p:txBody>
      </p:sp>
    </p:spTree>
    <p:extLst>
      <p:ext uri="{BB962C8B-B14F-4D97-AF65-F5344CB8AC3E}">
        <p14:creationId xmlns:p14="http://schemas.microsoft.com/office/powerpoint/2010/main" val="115567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Na dzisiejszej</a:t>
            </a:r>
            <a:r>
              <a:rPr lang="pl-PL" baseline="0" dirty="0" smtClean="0"/>
              <a:t> lekcji zapoznamy się z obrazem „Bitwa pod Grunwaldem”. Przedstawia on bitwę, która miała miejsce w roku 1410 między unią polsko-litewska, znaną też jako Rzeczpospolita Obojga Narodów, a Zakonem Krzyżackim. Była to jedna z największych bitew tamtych czasów. Obraz namalował Jan Matejko.</a:t>
            </a:r>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a:p>
        </p:txBody>
      </p:sp>
    </p:spTree>
    <p:extLst>
      <p:ext uri="{BB962C8B-B14F-4D97-AF65-F5344CB8AC3E}">
        <p14:creationId xmlns:p14="http://schemas.microsoft.com/office/powerpoint/2010/main" val="1974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Na dzisiejszej</a:t>
            </a:r>
            <a:r>
              <a:rPr lang="pl-PL" baseline="0" dirty="0" smtClean="0"/>
              <a:t> lekcji zapoznamy się z obrazem „Bitwa pod Grunwaldem”. Przedstawia on bitwę, która miała miejsce w roku 1410 między unią polsko-litewska, znaną też jako Rzeczpospolita Obojga Narodów, a Zakonem Krzyżackim. Była to jedna z największych bitew tamtych czasów. Obraz namalował Jan Matejko.</a:t>
            </a:r>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a:p>
        </p:txBody>
      </p:sp>
    </p:spTree>
    <p:extLst>
      <p:ext uri="{BB962C8B-B14F-4D97-AF65-F5344CB8AC3E}">
        <p14:creationId xmlns:p14="http://schemas.microsoft.com/office/powerpoint/2010/main" val="75362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Na dzisiejszej</a:t>
            </a:r>
            <a:r>
              <a:rPr lang="pl-PL" baseline="0" dirty="0" smtClean="0"/>
              <a:t> lekcji zapoznamy się z obrazem „Bitwa pod Grunwaldem”. Przedstawia on bitwę, która miała miejsce w roku 1410 między unią polsko-litewska, znaną też jako Rzeczpospolita Obojga Narodów, a Zakonem Krzyżackim. Była to jedna z największych bitew tamtych czasów. Obraz namalował Jan Matejko.</a:t>
            </a:r>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Tree>
    <p:extLst>
      <p:ext uri="{BB962C8B-B14F-4D97-AF65-F5344CB8AC3E}">
        <p14:creationId xmlns:p14="http://schemas.microsoft.com/office/powerpoint/2010/main" val="40922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1/28/2016</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Ktrzebiatowski@newland.hull.sch.uk" TargetMode="External"/><Relationship Id="rId4" Type="http://schemas.openxmlformats.org/officeDocument/2006/relationships/hyperlink" Target="mailto:ktlangspec@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tslater.public.iastate.edu/kf/powerpoint.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hyperlink" Target="http://www.gradesaver.com/macbeth/study-guide/summary-act-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971" y="1918960"/>
            <a:ext cx="5362137" cy="2838391"/>
          </a:xfrm>
          <a:solidFill>
            <a:schemeClr val="accent2">
              <a:lumMod val="40000"/>
              <a:lumOff val="60000"/>
            </a:schemeClr>
          </a:solidFill>
        </p:spPr>
        <p:txBody>
          <a:bodyPr>
            <a:normAutofit fontScale="92500" lnSpcReduction="20000"/>
          </a:bodyPr>
          <a:lstStyle/>
          <a:p>
            <a:endParaRPr lang="en-US" dirty="0" smtClean="0"/>
          </a:p>
          <a:p>
            <a:r>
              <a:rPr lang="en-US" sz="3500" b="1" dirty="0" smtClean="0">
                <a:solidFill>
                  <a:schemeClr val="tx1"/>
                </a:solidFill>
              </a:rPr>
              <a:t>Kamil Trzebiatowski</a:t>
            </a:r>
          </a:p>
          <a:p>
            <a:r>
              <a:rPr lang="en-US" sz="3500" b="1" dirty="0" smtClean="0">
                <a:solidFill>
                  <a:schemeClr val="tx1"/>
                </a:solidFill>
              </a:rPr>
              <a:t>The University of Hull </a:t>
            </a:r>
          </a:p>
          <a:p>
            <a:r>
              <a:rPr lang="en-US" sz="3500" b="1" dirty="0" smtClean="0">
                <a:solidFill>
                  <a:schemeClr val="tx1"/>
                </a:solidFill>
              </a:rPr>
              <a:t>Newly Qualified Teachers Conference</a:t>
            </a:r>
          </a:p>
          <a:p>
            <a:r>
              <a:rPr lang="en-US" sz="3500" b="1" dirty="0" smtClean="0">
                <a:solidFill>
                  <a:schemeClr val="tx1"/>
                </a:solidFill>
              </a:rPr>
              <a:t>29 January 2016</a:t>
            </a:r>
          </a:p>
          <a:p>
            <a:endParaRPr lang="en-US" b="1" dirty="0" smtClean="0">
              <a:solidFill>
                <a:schemeClr val="tx1"/>
              </a:solidFill>
            </a:endParaRPr>
          </a:p>
          <a:p>
            <a:endParaRPr lang="en-US" dirty="0"/>
          </a:p>
          <a:p>
            <a:endParaRPr lang="en-US" dirty="0"/>
          </a:p>
        </p:txBody>
      </p:sp>
      <p:sp>
        <p:nvSpPr>
          <p:cNvPr id="2" name="Title 1"/>
          <p:cNvSpPr>
            <a:spLocks noGrp="1"/>
          </p:cNvSpPr>
          <p:nvPr>
            <p:ph type="ctrTitle"/>
          </p:nvPr>
        </p:nvSpPr>
        <p:spPr>
          <a:xfrm>
            <a:off x="160986" y="-516795"/>
            <a:ext cx="11758410" cy="2435755"/>
          </a:xfrm>
        </p:spPr>
        <p:txBody>
          <a:bodyPr>
            <a:noAutofit/>
          </a:bodyPr>
          <a:lstStyle/>
          <a:p>
            <a:r>
              <a:rPr lang="en-GB" dirty="0" smtClean="0"/>
              <a:t>Supporting learners with </a:t>
            </a:r>
            <a:br>
              <a:rPr lang="en-GB" dirty="0" smtClean="0"/>
            </a:br>
            <a:r>
              <a:rPr lang="en-GB" dirty="0" smtClean="0"/>
              <a:t>English as an Additional Language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822" y="5400675"/>
            <a:ext cx="4910248" cy="1334401"/>
          </a:xfrm>
          <a:prstGeom prst="rect">
            <a:avLst/>
          </a:prstGeom>
        </p:spPr>
      </p:pic>
      <p:sp>
        <p:nvSpPr>
          <p:cNvPr id="5" name="TextBox 4"/>
          <p:cNvSpPr txBox="1"/>
          <p:nvPr/>
        </p:nvSpPr>
        <p:spPr>
          <a:xfrm>
            <a:off x="928754" y="5898504"/>
            <a:ext cx="5628067" cy="461665"/>
          </a:xfrm>
          <a:prstGeom prst="rect">
            <a:avLst/>
          </a:prstGeom>
          <a:noFill/>
          <a:ln>
            <a:solidFill>
              <a:schemeClr val="bg2"/>
            </a:solidFill>
          </a:ln>
        </p:spPr>
        <p:txBody>
          <a:bodyPr wrap="square" rtlCol="0" anchor="ctr" anchorCtr="1">
            <a:spAutoFit/>
          </a:bodyPr>
          <a:lstStyle/>
          <a:p>
            <a:r>
              <a:rPr lang="en-GB" sz="2400" dirty="0">
                <a:solidFill>
                  <a:srgbClr val="FF0000"/>
                </a:solidFill>
              </a:rPr>
              <a:t>http://valuediversity-teacher.co.uk/</a:t>
            </a:r>
          </a:p>
        </p:txBody>
      </p:sp>
      <p:sp>
        <p:nvSpPr>
          <p:cNvPr id="7" name="Subtitle 2"/>
          <p:cNvSpPr txBox="1">
            <a:spLocks/>
          </p:cNvSpPr>
          <p:nvPr/>
        </p:nvSpPr>
        <p:spPr>
          <a:xfrm>
            <a:off x="5898987" y="1918959"/>
            <a:ext cx="5568083" cy="2838392"/>
          </a:xfrm>
          <a:prstGeom prst="rect">
            <a:avLst/>
          </a:prstGeom>
          <a:solidFill>
            <a:schemeClr val="accent2">
              <a:lumMod val="40000"/>
              <a:lumOff val="60000"/>
            </a:schemeClr>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ct val="30000"/>
              </a:spcBef>
              <a:buClr>
                <a:schemeClr val="accent3"/>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ct val="30000"/>
              </a:spcBef>
              <a:buClr>
                <a:schemeClr val="accent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Clr>
                <a:schemeClr val="accent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Clr>
                <a:schemeClr val="accent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r>
              <a:rPr lang="en-US" sz="3500" b="1" dirty="0" smtClean="0">
                <a:solidFill>
                  <a:schemeClr val="tx1"/>
                </a:solidFill>
              </a:rPr>
              <a:t>EAL Coordinator at Newland School for Girls, Hull</a:t>
            </a:r>
          </a:p>
          <a:p>
            <a:r>
              <a:rPr lang="en-US" sz="3500" b="1" dirty="0" smtClean="0">
                <a:solidFill>
                  <a:schemeClr val="tx1"/>
                </a:solidFill>
              </a:rPr>
              <a:t>EAL Academy Associate Trainer</a:t>
            </a:r>
          </a:p>
          <a:p>
            <a:r>
              <a:rPr lang="en-US" sz="3500" b="1" dirty="0" smtClean="0">
                <a:solidFill>
                  <a:schemeClr val="tx1"/>
                </a:solidFill>
              </a:rPr>
              <a:t>Member of NALDIC Publications Committee</a:t>
            </a:r>
          </a:p>
          <a:p>
            <a:r>
              <a:rPr lang="en-US" sz="3500" b="1" dirty="0" smtClean="0">
                <a:solidFill>
                  <a:schemeClr val="tx1"/>
                </a:solidFill>
              </a:rPr>
              <a:t>ATL Rep</a:t>
            </a:r>
          </a:p>
          <a:p>
            <a:r>
              <a:rPr lang="en-US" sz="3500" b="1" dirty="0" smtClean="0">
                <a:solidFill>
                  <a:schemeClr val="tx1"/>
                </a:solidFill>
              </a:rPr>
              <a:t>MA Linguistics, MEd Inclusive Education</a:t>
            </a:r>
          </a:p>
          <a:p>
            <a:r>
              <a:rPr lang="en-US" sz="3500" b="1" dirty="0" err="1" smtClean="0">
                <a:solidFill>
                  <a:schemeClr val="tx1"/>
                </a:solidFill>
              </a:rPr>
              <a:t>Pedagoo</a:t>
            </a:r>
            <a:r>
              <a:rPr lang="en-US" sz="3500" b="1" dirty="0" smtClean="0">
                <a:solidFill>
                  <a:schemeClr val="tx1"/>
                </a:solidFill>
              </a:rPr>
              <a:t> Curator</a:t>
            </a:r>
          </a:p>
          <a:p>
            <a:r>
              <a:rPr lang="en-US" sz="3500" b="1" dirty="0" smtClean="0">
                <a:solidFill>
                  <a:schemeClr val="tx1"/>
                </a:solidFill>
              </a:rPr>
              <a:t>Member of NALDIC, NATE and UKLA</a:t>
            </a:r>
          </a:p>
          <a:p>
            <a:r>
              <a:rPr lang="en-US" sz="3500" b="1" dirty="0" smtClean="0">
                <a:solidFill>
                  <a:schemeClr val="tx1"/>
                </a:solidFill>
              </a:rPr>
              <a:t>Teacher, Trainer, Speaker, Writer, Blogger</a:t>
            </a:r>
          </a:p>
          <a:p>
            <a:endParaRPr lang="en-US" sz="3500" b="1" dirty="0" smtClean="0">
              <a:solidFill>
                <a:schemeClr val="tx1"/>
              </a:solidFill>
            </a:endParaRPr>
          </a:p>
          <a:p>
            <a:endParaRPr lang="en-US" sz="3500" b="1" dirty="0" smtClean="0">
              <a:solidFill>
                <a:schemeClr val="tx1"/>
              </a:solidFill>
            </a:endParaRPr>
          </a:p>
          <a:p>
            <a:endParaRPr lang="en-US" sz="3500" b="1" dirty="0" smtClean="0">
              <a:solidFill>
                <a:schemeClr val="tx1"/>
              </a:solidFill>
            </a:endParaRPr>
          </a:p>
          <a:p>
            <a:endParaRPr lang="en-US" b="1" dirty="0" smtClean="0">
              <a:solidFill>
                <a:schemeClr val="tx1"/>
              </a:solidFill>
            </a:endParaRPr>
          </a:p>
          <a:p>
            <a:endParaRPr lang="en-US" dirty="0" smtClean="0"/>
          </a:p>
          <a:p>
            <a:endParaRPr lang="en-US" dirty="0"/>
          </a:p>
        </p:txBody>
      </p:sp>
      <p:sp>
        <p:nvSpPr>
          <p:cNvPr id="8" name="Subtitle 2"/>
          <p:cNvSpPr txBox="1">
            <a:spLocks/>
          </p:cNvSpPr>
          <p:nvPr/>
        </p:nvSpPr>
        <p:spPr>
          <a:xfrm>
            <a:off x="321970" y="4902844"/>
            <a:ext cx="11145099" cy="555036"/>
          </a:xfrm>
          <a:prstGeom prst="rect">
            <a:avLst/>
          </a:prstGeom>
          <a:solidFill>
            <a:schemeClr val="accent2">
              <a:lumMod val="40000"/>
              <a:lumOff val="6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ct val="30000"/>
              </a:spcBef>
              <a:buClr>
                <a:schemeClr val="accent3"/>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ct val="30000"/>
              </a:spcBef>
              <a:buClr>
                <a:schemeClr val="accent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Clr>
                <a:schemeClr val="accent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Clr>
                <a:schemeClr val="accent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chemeClr val="tx1"/>
                </a:solidFill>
              </a:rPr>
              <a:t>Twitter: @</a:t>
            </a:r>
            <a:r>
              <a:rPr lang="en-US" b="1" dirty="0" err="1" smtClean="0">
                <a:solidFill>
                  <a:schemeClr val="tx1"/>
                </a:solidFill>
              </a:rPr>
              <a:t>ktlangspec</a:t>
            </a:r>
            <a:r>
              <a:rPr lang="en-US" b="1" dirty="0" smtClean="0">
                <a:solidFill>
                  <a:schemeClr val="tx1"/>
                </a:solidFill>
              </a:rPr>
              <a:t> / email: </a:t>
            </a:r>
            <a:r>
              <a:rPr lang="en-US" b="1" dirty="0" smtClean="0">
                <a:solidFill>
                  <a:schemeClr val="tx1"/>
                </a:solidFill>
                <a:hlinkClick r:id="rId4"/>
              </a:rPr>
              <a:t>ktlangspec@gmail.com</a:t>
            </a:r>
            <a:r>
              <a:rPr lang="en-US" b="1" dirty="0" smtClean="0">
                <a:solidFill>
                  <a:schemeClr val="tx1"/>
                </a:solidFill>
              </a:rPr>
              <a:t> / </a:t>
            </a:r>
            <a:r>
              <a:rPr lang="en-US" b="1" dirty="0" smtClean="0">
                <a:solidFill>
                  <a:schemeClr val="tx1"/>
                </a:solidFill>
                <a:hlinkClick r:id="rId5"/>
              </a:rPr>
              <a:t>KTrzebiatowski@newland.hull.sch.uk</a:t>
            </a:r>
            <a:r>
              <a:rPr lang="en-US" b="1" dirty="0" smtClean="0">
                <a:solidFill>
                  <a:schemeClr val="tx1"/>
                </a:solidFill>
              </a:rPr>
              <a:t> </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Cummins: Thinking Skills</a:t>
            </a:r>
            <a:endParaRPr lang="en-GB" dirty="0"/>
          </a:p>
        </p:txBody>
      </p:sp>
      <p:cxnSp>
        <p:nvCxnSpPr>
          <p:cNvPr id="5" name="Straight Connector 4"/>
          <p:cNvCxnSpPr/>
          <p:nvPr/>
        </p:nvCxnSpPr>
        <p:spPr>
          <a:xfrm>
            <a:off x="6168008" y="1916832"/>
            <a:ext cx="0" cy="40324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23" idx="1"/>
          </p:cNvCxnSpPr>
          <p:nvPr/>
        </p:nvCxnSpPr>
        <p:spPr>
          <a:xfrm flipV="1">
            <a:off x="3863752" y="3829690"/>
            <a:ext cx="4320480" cy="3135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03912" y="2924945"/>
            <a:ext cx="1152128" cy="1015663"/>
          </a:xfrm>
          <a:prstGeom prst="rect">
            <a:avLst/>
          </a:prstGeom>
          <a:noFill/>
        </p:spPr>
        <p:txBody>
          <a:bodyPr wrap="square" rtlCol="0">
            <a:spAutoFit/>
          </a:bodyPr>
          <a:lstStyle/>
          <a:p>
            <a:r>
              <a:rPr lang="en-GB" sz="6000" dirty="0"/>
              <a:t>B</a:t>
            </a:r>
          </a:p>
        </p:txBody>
      </p:sp>
      <p:sp>
        <p:nvSpPr>
          <p:cNvPr id="13" name="TextBox 12"/>
          <p:cNvSpPr txBox="1"/>
          <p:nvPr/>
        </p:nvSpPr>
        <p:spPr>
          <a:xfrm>
            <a:off x="6312024" y="3717033"/>
            <a:ext cx="1152128" cy="1015663"/>
          </a:xfrm>
          <a:prstGeom prst="rect">
            <a:avLst/>
          </a:prstGeom>
          <a:noFill/>
        </p:spPr>
        <p:txBody>
          <a:bodyPr wrap="square" rtlCol="0">
            <a:spAutoFit/>
          </a:bodyPr>
          <a:lstStyle/>
          <a:p>
            <a:r>
              <a:rPr lang="en-GB" sz="6000" dirty="0"/>
              <a:t>D</a:t>
            </a:r>
          </a:p>
        </p:txBody>
      </p:sp>
      <p:sp>
        <p:nvSpPr>
          <p:cNvPr id="14" name="TextBox 13"/>
          <p:cNvSpPr txBox="1"/>
          <p:nvPr/>
        </p:nvSpPr>
        <p:spPr>
          <a:xfrm>
            <a:off x="5303912" y="3789041"/>
            <a:ext cx="1152128" cy="1015663"/>
          </a:xfrm>
          <a:prstGeom prst="rect">
            <a:avLst/>
          </a:prstGeom>
          <a:noFill/>
        </p:spPr>
        <p:txBody>
          <a:bodyPr wrap="square" rtlCol="0">
            <a:spAutoFit/>
          </a:bodyPr>
          <a:lstStyle/>
          <a:p>
            <a:r>
              <a:rPr lang="en-GB" sz="6000" dirty="0"/>
              <a:t>A</a:t>
            </a:r>
          </a:p>
        </p:txBody>
      </p:sp>
      <p:sp>
        <p:nvSpPr>
          <p:cNvPr id="15" name="TextBox 14"/>
          <p:cNvSpPr txBox="1"/>
          <p:nvPr/>
        </p:nvSpPr>
        <p:spPr>
          <a:xfrm>
            <a:off x="6312024" y="2924945"/>
            <a:ext cx="1152128" cy="1015663"/>
          </a:xfrm>
          <a:prstGeom prst="rect">
            <a:avLst/>
          </a:prstGeom>
          <a:noFill/>
        </p:spPr>
        <p:txBody>
          <a:bodyPr wrap="square" rtlCol="0">
            <a:spAutoFit/>
          </a:bodyPr>
          <a:lstStyle/>
          <a:p>
            <a:r>
              <a:rPr lang="en-GB" sz="6000" dirty="0"/>
              <a:t>C</a:t>
            </a:r>
          </a:p>
        </p:txBody>
      </p:sp>
      <p:sp>
        <p:nvSpPr>
          <p:cNvPr id="18" name="TextBox 17"/>
          <p:cNvSpPr txBox="1"/>
          <p:nvPr/>
        </p:nvSpPr>
        <p:spPr>
          <a:xfrm>
            <a:off x="2135560" y="1484784"/>
            <a:ext cx="8280920" cy="369332"/>
          </a:xfrm>
          <a:prstGeom prst="rect">
            <a:avLst/>
          </a:prstGeom>
          <a:noFill/>
        </p:spPr>
        <p:txBody>
          <a:bodyPr wrap="square" rtlCol="0">
            <a:spAutoFit/>
          </a:bodyPr>
          <a:lstStyle/>
          <a:p>
            <a:pPr algn="ctr"/>
            <a:r>
              <a:rPr lang="en-GB" b="1" dirty="0"/>
              <a:t>Cognitively demanding</a:t>
            </a:r>
          </a:p>
        </p:txBody>
      </p:sp>
      <p:sp>
        <p:nvSpPr>
          <p:cNvPr id="19" name="TextBox 18"/>
          <p:cNvSpPr txBox="1"/>
          <p:nvPr/>
        </p:nvSpPr>
        <p:spPr>
          <a:xfrm>
            <a:off x="1847528" y="5877272"/>
            <a:ext cx="8280920" cy="369332"/>
          </a:xfrm>
          <a:prstGeom prst="rect">
            <a:avLst/>
          </a:prstGeom>
          <a:noFill/>
        </p:spPr>
        <p:txBody>
          <a:bodyPr wrap="square" rtlCol="0">
            <a:spAutoFit/>
          </a:bodyPr>
          <a:lstStyle/>
          <a:p>
            <a:pPr algn="ctr"/>
            <a:r>
              <a:rPr lang="en-GB" b="1" dirty="0"/>
              <a:t>Cognitively undemanding</a:t>
            </a:r>
          </a:p>
        </p:txBody>
      </p:sp>
      <p:sp>
        <p:nvSpPr>
          <p:cNvPr id="22" name="TextBox 21"/>
          <p:cNvSpPr txBox="1"/>
          <p:nvPr/>
        </p:nvSpPr>
        <p:spPr>
          <a:xfrm>
            <a:off x="1524000" y="3356993"/>
            <a:ext cx="2160240" cy="646331"/>
          </a:xfrm>
          <a:prstGeom prst="rect">
            <a:avLst/>
          </a:prstGeom>
          <a:noFill/>
        </p:spPr>
        <p:txBody>
          <a:bodyPr wrap="square" rtlCol="0">
            <a:spAutoFit/>
          </a:bodyPr>
          <a:lstStyle/>
          <a:p>
            <a:r>
              <a:rPr lang="en-GB" b="1" dirty="0"/>
              <a:t>Context embedded</a:t>
            </a:r>
          </a:p>
        </p:txBody>
      </p:sp>
      <p:sp>
        <p:nvSpPr>
          <p:cNvPr id="23" name="TextBox 22"/>
          <p:cNvSpPr txBox="1"/>
          <p:nvPr/>
        </p:nvSpPr>
        <p:spPr>
          <a:xfrm>
            <a:off x="8184232" y="3645024"/>
            <a:ext cx="2160240" cy="369332"/>
          </a:xfrm>
          <a:prstGeom prst="rect">
            <a:avLst/>
          </a:prstGeom>
          <a:noFill/>
        </p:spPr>
        <p:txBody>
          <a:bodyPr wrap="square" rtlCol="0">
            <a:spAutoFit/>
          </a:bodyPr>
          <a:lstStyle/>
          <a:p>
            <a:r>
              <a:rPr lang="en-GB" b="1" dirty="0"/>
              <a:t>Context reduced</a:t>
            </a:r>
          </a:p>
        </p:txBody>
      </p:sp>
      <p:sp>
        <p:nvSpPr>
          <p:cNvPr id="16" name="TextBox 15"/>
          <p:cNvSpPr txBox="1"/>
          <p:nvPr/>
        </p:nvSpPr>
        <p:spPr>
          <a:xfrm>
            <a:off x="2783632" y="1916832"/>
            <a:ext cx="2592288" cy="1569660"/>
          </a:xfrm>
          <a:prstGeom prst="rect">
            <a:avLst/>
          </a:prstGeom>
          <a:noFill/>
        </p:spPr>
        <p:txBody>
          <a:bodyPr wrap="square" rtlCol="0">
            <a:spAutoFit/>
          </a:bodyPr>
          <a:lstStyle/>
          <a:p>
            <a:r>
              <a:rPr lang="en-GB" sz="1200" dirty="0"/>
              <a:t>Generalises</a:t>
            </a:r>
          </a:p>
          <a:p>
            <a:r>
              <a:rPr lang="en-GB" sz="1200" dirty="0"/>
              <a:t>Compares and contrasts</a:t>
            </a:r>
          </a:p>
          <a:p>
            <a:r>
              <a:rPr lang="en-GB" sz="1200" dirty="0"/>
              <a:t>Summarises</a:t>
            </a:r>
          </a:p>
          <a:p>
            <a:r>
              <a:rPr lang="en-GB" sz="1200" dirty="0"/>
              <a:t>Plans</a:t>
            </a:r>
          </a:p>
          <a:p>
            <a:r>
              <a:rPr lang="en-GB" sz="1200" dirty="0"/>
              <a:t>Classifies by known criteria</a:t>
            </a:r>
          </a:p>
          <a:p>
            <a:r>
              <a:rPr lang="en-GB" sz="1200" dirty="0"/>
              <a:t>Transforms and personalises </a:t>
            </a:r>
          </a:p>
          <a:p>
            <a:r>
              <a:rPr lang="en-GB" sz="1200" dirty="0"/>
              <a:t>Recalls and reviews information </a:t>
            </a:r>
          </a:p>
          <a:p>
            <a:r>
              <a:rPr lang="en-GB" sz="1200" dirty="0"/>
              <a:t>Seeks solutions to problems</a:t>
            </a:r>
          </a:p>
        </p:txBody>
      </p:sp>
      <p:sp>
        <p:nvSpPr>
          <p:cNvPr id="17" name="TextBox 16"/>
          <p:cNvSpPr txBox="1"/>
          <p:nvPr/>
        </p:nvSpPr>
        <p:spPr>
          <a:xfrm>
            <a:off x="7032104" y="4509121"/>
            <a:ext cx="2592288" cy="1015663"/>
          </a:xfrm>
          <a:prstGeom prst="rect">
            <a:avLst/>
          </a:prstGeom>
          <a:noFill/>
        </p:spPr>
        <p:txBody>
          <a:bodyPr wrap="square" rtlCol="0">
            <a:spAutoFit/>
          </a:bodyPr>
          <a:lstStyle/>
          <a:p>
            <a:r>
              <a:rPr lang="en-GB" sz="1200" dirty="0"/>
              <a:t>Parrots: repeats utterances of adult or peers</a:t>
            </a:r>
          </a:p>
          <a:p>
            <a:endParaRPr lang="en-GB" sz="1200" dirty="0"/>
          </a:p>
          <a:p>
            <a:r>
              <a:rPr lang="en-GB" sz="1200" dirty="0"/>
              <a:t>Copies: reproduces information from board or texts</a:t>
            </a:r>
          </a:p>
        </p:txBody>
      </p:sp>
      <p:sp>
        <p:nvSpPr>
          <p:cNvPr id="20" name="TextBox 19"/>
          <p:cNvSpPr txBox="1"/>
          <p:nvPr/>
        </p:nvSpPr>
        <p:spPr>
          <a:xfrm>
            <a:off x="2711624" y="3933056"/>
            <a:ext cx="2592288" cy="2123658"/>
          </a:xfrm>
          <a:prstGeom prst="rect">
            <a:avLst/>
          </a:prstGeom>
          <a:noFill/>
        </p:spPr>
        <p:txBody>
          <a:bodyPr wrap="square" rtlCol="0">
            <a:spAutoFit/>
          </a:bodyPr>
          <a:lstStyle/>
          <a:p>
            <a:r>
              <a:rPr lang="en-GB" sz="1200" dirty="0"/>
              <a:t>Reading to find specific</a:t>
            </a:r>
          </a:p>
          <a:p>
            <a:r>
              <a:rPr lang="en-GB" sz="1200" dirty="0"/>
              <a:t>information:</a:t>
            </a:r>
          </a:p>
          <a:p>
            <a:r>
              <a:rPr lang="en-GB" sz="1200" dirty="0"/>
              <a:t>• Identifies, names, matches, retells</a:t>
            </a:r>
          </a:p>
          <a:p>
            <a:r>
              <a:rPr lang="en-GB" sz="1200" dirty="0"/>
              <a:t>Transfers information from one</a:t>
            </a:r>
          </a:p>
          <a:p>
            <a:r>
              <a:rPr lang="en-GB" sz="1200" dirty="0"/>
              <a:t>medium to another:</a:t>
            </a:r>
          </a:p>
          <a:p>
            <a:r>
              <a:rPr lang="en-GB" sz="1200" dirty="0"/>
              <a:t>• Applies known procedures</a:t>
            </a:r>
          </a:p>
          <a:p>
            <a:r>
              <a:rPr lang="en-GB" sz="1200" dirty="0"/>
              <a:t>• Describes observations</a:t>
            </a:r>
          </a:p>
          <a:p>
            <a:r>
              <a:rPr lang="en-GB" sz="1200" dirty="0"/>
              <a:t>• Sequences</a:t>
            </a:r>
          </a:p>
          <a:p>
            <a:r>
              <a:rPr lang="en-GB" sz="1200" dirty="0"/>
              <a:t>• Narrates with sense of</a:t>
            </a:r>
          </a:p>
          <a:p>
            <a:r>
              <a:rPr lang="en-GB" sz="1200" dirty="0"/>
              <a:t>beginning, middle, and end</a:t>
            </a:r>
          </a:p>
        </p:txBody>
      </p:sp>
      <p:sp>
        <p:nvSpPr>
          <p:cNvPr id="21" name="TextBox 20"/>
          <p:cNvSpPr txBox="1"/>
          <p:nvPr/>
        </p:nvSpPr>
        <p:spPr>
          <a:xfrm>
            <a:off x="6888088" y="1772816"/>
            <a:ext cx="3312368" cy="1938992"/>
          </a:xfrm>
          <a:prstGeom prst="rect">
            <a:avLst/>
          </a:prstGeom>
          <a:noFill/>
        </p:spPr>
        <p:txBody>
          <a:bodyPr wrap="square" rtlCol="0">
            <a:spAutoFit/>
          </a:bodyPr>
          <a:lstStyle/>
          <a:p>
            <a:r>
              <a:rPr lang="en-GB" sz="1200" dirty="0"/>
              <a:t>Argues a case using evidence </a:t>
            </a:r>
          </a:p>
          <a:p>
            <a:r>
              <a:rPr lang="en-GB" sz="1200" dirty="0"/>
              <a:t>Identifies criteria persuasively</a:t>
            </a:r>
          </a:p>
          <a:p>
            <a:r>
              <a:rPr lang="en-GB" sz="1200" dirty="0"/>
              <a:t>Develops and sustains ideas</a:t>
            </a:r>
          </a:p>
          <a:p>
            <a:r>
              <a:rPr lang="en-GB" sz="1200" dirty="0"/>
              <a:t>Justifies opinion or judgment</a:t>
            </a:r>
          </a:p>
          <a:p>
            <a:r>
              <a:rPr lang="en-GB" sz="1200" dirty="0"/>
              <a:t>Evaluates critically</a:t>
            </a:r>
          </a:p>
          <a:p>
            <a:r>
              <a:rPr lang="en-GB" sz="1200" dirty="0"/>
              <a:t>Interprets evidence &amp; makes deductions</a:t>
            </a:r>
          </a:p>
          <a:p>
            <a:r>
              <a:rPr lang="en-GB" sz="1200" dirty="0"/>
              <a:t>Forms hypotheses, asks further questions for investigation, predicts results</a:t>
            </a:r>
          </a:p>
          <a:p>
            <a:r>
              <a:rPr lang="en-GB" sz="1200" dirty="0"/>
              <a:t>Applies principles to new situation</a:t>
            </a:r>
          </a:p>
          <a:p>
            <a:r>
              <a:rPr lang="en-GB" sz="1200" dirty="0"/>
              <a:t>Analyses, suggests solution and tests</a:t>
            </a:r>
          </a:p>
        </p:txBody>
      </p:sp>
    </p:spTree>
    <p:extLst>
      <p:ext uri="{BB962C8B-B14F-4D97-AF65-F5344CB8AC3E}">
        <p14:creationId xmlns:p14="http://schemas.microsoft.com/office/powerpoint/2010/main" val="23969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567721" y="3169818"/>
            <a:ext cx="6857999" cy="518365"/>
          </a:xfrm>
        </p:spPr>
        <p:txBody>
          <a:bodyPr>
            <a:normAutofit fontScale="90000"/>
          </a:bodyPr>
          <a:lstStyle/>
          <a:p>
            <a:r>
              <a:rPr lang="en-GB" dirty="0" smtClean="0"/>
              <a:t>Good practice for pupils learning EAL</a:t>
            </a:r>
            <a:endParaRPr lang="en-GB" dirty="0"/>
          </a:p>
        </p:txBody>
      </p:sp>
      <p:graphicFrame>
        <p:nvGraphicFramePr>
          <p:cNvPr id="4" name="Diagram 3"/>
          <p:cNvGraphicFramePr/>
          <p:nvPr>
            <p:extLst/>
          </p:nvPr>
        </p:nvGraphicFramePr>
        <p:xfrm>
          <a:off x="1545465" y="103031"/>
          <a:ext cx="9992575" cy="6754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1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9082045">
            <a:off x="8331222" y="1014025"/>
            <a:ext cx="3051961" cy="76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9024542"/>
              </p:ext>
            </p:extLst>
          </p:nvPr>
        </p:nvGraphicFramePr>
        <p:xfrm>
          <a:off x="677862" y="1378040"/>
          <a:ext cx="10887365" cy="46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3188285">
            <a:off x="-228756" y="977228"/>
            <a:ext cx="2430265" cy="643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96821" y="52477"/>
            <a:ext cx="9029700" cy="1325563"/>
          </a:xfrm>
        </p:spPr>
        <p:txBody>
          <a:bodyPr>
            <a:normAutofit fontScale="90000"/>
          </a:bodyPr>
          <a:lstStyle/>
          <a:p>
            <a:r>
              <a:rPr lang="en-GB" dirty="0" smtClean="0"/>
              <a:t>Delivering the content to EAL learners</a:t>
            </a:r>
            <a:endParaRPr lang="en-GB" dirty="0"/>
          </a:p>
        </p:txBody>
      </p:sp>
      <p:sp>
        <p:nvSpPr>
          <p:cNvPr id="7" name="Right Arrow 6"/>
          <p:cNvSpPr/>
          <p:nvPr/>
        </p:nvSpPr>
        <p:spPr>
          <a:xfrm rot="12910163">
            <a:off x="4877538" y="5389938"/>
            <a:ext cx="3051961" cy="76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64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445"/>
            <a:ext cx="8596668" cy="1320800"/>
          </a:xfrm>
        </p:spPr>
        <p:txBody>
          <a:bodyPr>
            <a:normAutofit fontScale="90000"/>
          </a:bodyPr>
          <a:lstStyle/>
          <a:p>
            <a:r>
              <a:rPr lang="en-GB" dirty="0" smtClean="0"/>
              <a:t>Mohan: Knowledge Structures, Graphic Organizers and Associated Language</a:t>
            </a:r>
            <a:endParaRPr lang="en-GB" dirty="0"/>
          </a:p>
        </p:txBody>
      </p:sp>
      <p:graphicFrame>
        <p:nvGraphicFramePr>
          <p:cNvPr id="4" name="Table 3"/>
          <p:cNvGraphicFramePr>
            <a:graphicFrameLocks noGrp="1"/>
          </p:cNvGraphicFramePr>
          <p:nvPr>
            <p:extLst/>
          </p:nvPr>
        </p:nvGraphicFramePr>
        <p:xfrm>
          <a:off x="1016000" y="1427348"/>
          <a:ext cx="9700653" cy="2216718"/>
        </p:xfrm>
        <a:graphic>
          <a:graphicData uri="http://schemas.openxmlformats.org/drawingml/2006/table">
            <a:tbl>
              <a:tblPr firstRow="1" bandRow="1">
                <a:tableStyleId>{8A107856-5554-42FB-B03E-39F5DBC370BA}</a:tableStyleId>
              </a:tblPr>
              <a:tblGrid>
                <a:gridCol w="3233551">
                  <a:extLst>
                    <a:ext uri="{9D8B030D-6E8A-4147-A177-3AD203B41FA5}">
                      <a16:colId xmlns:a16="http://schemas.microsoft.com/office/drawing/2014/main" val="20000"/>
                    </a:ext>
                  </a:extLst>
                </a:gridCol>
                <a:gridCol w="3233551">
                  <a:extLst>
                    <a:ext uri="{9D8B030D-6E8A-4147-A177-3AD203B41FA5}">
                      <a16:colId xmlns:a16="http://schemas.microsoft.com/office/drawing/2014/main" val="20001"/>
                    </a:ext>
                  </a:extLst>
                </a:gridCol>
                <a:gridCol w="3233551">
                  <a:extLst>
                    <a:ext uri="{9D8B030D-6E8A-4147-A177-3AD203B41FA5}">
                      <a16:colId xmlns:a16="http://schemas.microsoft.com/office/drawing/2014/main" val="20002"/>
                    </a:ext>
                  </a:extLst>
                </a:gridCol>
              </a:tblGrid>
              <a:tr h="1108359">
                <a:tc>
                  <a:txBody>
                    <a:bodyPr/>
                    <a:lstStyle/>
                    <a:p>
                      <a:pPr algn="ctr"/>
                      <a:r>
                        <a:rPr lang="en-GB" sz="3200" dirty="0" smtClean="0"/>
                        <a:t>CLASSIFICATION</a:t>
                      </a:r>
                      <a:endParaRPr lang="en-GB" sz="3200" dirty="0"/>
                    </a:p>
                  </a:txBody>
                  <a:tcPr/>
                </a:tc>
                <a:tc>
                  <a:txBody>
                    <a:bodyPr/>
                    <a:lstStyle/>
                    <a:p>
                      <a:pPr algn="ctr"/>
                      <a:r>
                        <a:rPr lang="en-GB" sz="3200" dirty="0" smtClean="0"/>
                        <a:t>PRINCIPLES</a:t>
                      </a:r>
                      <a:endParaRPr lang="en-GB" sz="3200" dirty="0"/>
                    </a:p>
                  </a:txBody>
                  <a:tcPr/>
                </a:tc>
                <a:tc>
                  <a:txBody>
                    <a:bodyPr/>
                    <a:lstStyle/>
                    <a:p>
                      <a:pPr algn="ctr"/>
                      <a:r>
                        <a:rPr lang="en-GB" sz="3200" dirty="0" smtClean="0"/>
                        <a:t>EVALUATION</a:t>
                      </a:r>
                      <a:endParaRPr lang="en-GB" sz="3200" dirty="0"/>
                    </a:p>
                  </a:txBody>
                  <a:tcPr/>
                </a:tc>
                <a:extLst>
                  <a:ext uri="{0D108BD9-81ED-4DB2-BD59-A6C34878D82A}">
                    <a16:rowId xmlns:a16="http://schemas.microsoft.com/office/drawing/2014/main" val="10000"/>
                  </a:ext>
                </a:extLst>
              </a:tr>
              <a:tr h="1108359">
                <a:tc>
                  <a:txBody>
                    <a:bodyPr/>
                    <a:lstStyle/>
                    <a:p>
                      <a:pPr algn="ctr"/>
                      <a:endParaRPr lang="en-GB" sz="3200" dirty="0" smtClean="0"/>
                    </a:p>
                    <a:p>
                      <a:pPr algn="ctr"/>
                      <a:r>
                        <a:rPr lang="en-GB" sz="3200" b="1" dirty="0" smtClean="0"/>
                        <a:t>DESCRIPTION</a:t>
                      </a:r>
                      <a:endParaRPr lang="en-GB" sz="3200" b="1" dirty="0"/>
                    </a:p>
                  </a:txBody>
                  <a:tcPr/>
                </a:tc>
                <a:tc>
                  <a:txBody>
                    <a:bodyPr/>
                    <a:lstStyle/>
                    <a:p>
                      <a:pPr algn="ctr"/>
                      <a:endParaRPr lang="en-GB" sz="3200" dirty="0" smtClean="0"/>
                    </a:p>
                    <a:p>
                      <a:pPr algn="ctr"/>
                      <a:r>
                        <a:rPr lang="en-GB" sz="3200" b="1" dirty="0" smtClean="0"/>
                        <a:t>SEQUENCE</a:t>
                      </a:r>
                      <a:endParaRPr lang="en-GB" sz="3200" b="1" dirty="0"/>
                    </a:p>
                  </a:txBody>
                  <a:tcPr/>
                </a:tc>
                <a:tc>
                  <a:txBody>
                    <a:bodyPr/>
                    <a:lstStyle/>
                    <a:p>
                      <a:pPr algn="ctr"/>
                      <a:endParaRPr lang="en-GB" sz="3200" dirty="0" smtClean="0"/>
                    </a:p>
                    <a:p>
                      <a:pPr algn="ctr"/>
                      <a:r>
                        <a:rPr lang="en-GB" sz="3200" b="1" dirty="0" smtClean="0"/>
                        <a:t>CHOICE</a:t>
                      </a:r>
                      <a:endParaRPr lang="en-GB" sz="3200" b="1" dirty="0"/>
                    </a:p>
                  </a:txBody>
                  <a:tcPr/>
                </a:tc>
                <a:extLst>
                  <a:ext uri="{0D108BD9-81ED-4DB2-BD59-A6C34878D82A}">
                    <a16:rowId xmlns:a16="http://schemas.microsoft.com/office/drawing/2014/main" val="10001"/>
                  </a:ext>
                </a:extLst>
              </a:tr>
            </a:tbl>
          </a:graphicData>
        </a:graphic>
      </p:graphicFrame>
      <p:cxnSp>
        <p:nvCxnSpPr>
          <p:cNvPr id="6" name="Straight Arrow Connector 5"/>
          <p:cNvCxnSpPr/>
          <p:nvPr/>
        </p:nvCxnSpPr>
        <p:spPr>
          <a:xfrm>
            <a:off x="2653048" y="2202286"/>
            <a:ext cx="0" cy="798491"/>
          </a:xfrm>
          <a:prstGeom prst="straightConnector1">
            <a:avLst/>
          </a:prstGeom>
          <a:ln w="762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999408" y="2202286"/>
            <a:ext cx="0" cy="798491"/>
          </a:xfrm>
          <a:prstGeom prst="straightConnector1">
            <a:avLst/>
          </a:prstGeom>
          <a:ln w="762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9116097" y="2202286"/>
            <a:ext cx="0" cy="798491"/>
          </a:xfrm>
          <a:prstGeom prst="straightConnector1">
            <a:avLst/>
          </a:prstGeom>
          <a:ln w="762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23870" y="3852213"/>
            <a:ext cx="3258355" cy="2800767"/>
          </a:xfrm>
          <a:prstGeom prst="rect">
            <a:avLst/>
          </a:prstGeom>
          <a:solidFill>
            <a:schemeClr val="accent6">
              <a:lumMod val="60000"/>
              <a:lumOff val="40000"/>
            </a:schemeClr>
          </a:solidFill>
          <a:ln>
            <a:solidFill>
              <a:schemeClr val="tx1"/>
            </a:solidFill>
          </a:ln>
        </p:spPr>
        <p:txBody>
          <a:bodyPr wrap="square" rtlCol="0">
            <a:spAutoFit/>
          </a:bodyPr>
          <a:lstStyle/>
          <a:p>
            <a:r>
              <a:rPr lang="en-GB" sz="1600" dirty="0" smtClean="0"/>
              <a:t>To describe something you need to be able to classify,</a:t>
            </a:r>
          </a:p>
          <a:p>
            <a:endParaRPr lang="en-GB" sz="1600" dirty="0" smtClean="0"/>
          </a:p>
          <a:p>
            <a:r>
              <a:rPr lang="en-GB" sz="1600" dirty="0" smtClean="0"/>
              <a:t>a description of </a:t>
            </a:r>
            <a:r>
              <a:rPr lang="en-GB" sz="1600" b="1" dirty="0" smtClean="0"/>
              <a:t>triangles in Maths </a:t>
            </a:r>
            <a:r>
              <a:rPr lang="en-GB" sz="1600" dirty="0" smtClean="0"/>
              <a:t>requires understanding the </a:t>
            </a:r>
            <a:r>
              <a:rPr lang="en-GB" sz="1600" b="1" dirty="0" smtClean="0"/>
              <a:t>types of triangles</a:t>
            </a:r>
          </a:p>
          <a:p>
            <a:endParaRPr lang="en-GB" sz="1600" dirty="0" smtClean="0"/>
          </a:p>
          <a:p>
            <a:r>
              <a:rPr lang="en-GB" sz="1600" dirty="0" smtClean="0"/>
              <a:t>A description of </a:t>
            </a:r>
            <a:r>
              <a:rPr lang="en-GB" sz="1600" b="1" dirty="0" smtClean="0"/>
              <a:t>games in PE </a:t>
            </a:r>
            <a:r>
              <a:rPr lang="en-GB" sz="1600" dirty="0" smtClean="0"/>
              <a:t>requires understanding types </a:t>
            </a:r>
            <a:r>
              <a:rPr lang="en-GB" sz="1600" b="1" dirty="0" smtClean="0"/>
              <a:t>games, strategies and equipment</a:t>
            </a:r>
            <a:endParaRPr lang="en-GB" sz="1600" b="1" dirty="0"/>
          </a:p>
        </p:txBody>
      </p:sp>
      <p:sp>
        <p:nvSpPr>
          <p:cNvPr id="10" name="TextBox 9"/>
          <p:cNvSpPr txBox="1"/>
          <p:nvPr/>
        </p:nvSpPr>
        <p:spPr>
          <a:xfrm>
            <a:off x="4462529" y="3852213"/>
            <a:ext cx="2897746" cy="2677656"/>
          </a:xfrm>
          <a:prstGeom prst="rect">
            <a:avLst/>
          </a:prstGeom>
          <a:solidFill>
            <a:schemeClr val="accent6">
              <a:lumMod val="60000"/>
              <a:lumOff val="40000"/>
            </a:schemeClr>
          </a:solidFill>
          <a:ln>
            <a:solidFill>
              <a:schemeClr val="tx1"/>
            </a:solidFill>
          </a:ln>
        </p:spPr>
        <p:txBody>
          <a:bodyPr wrap="square" rtlCol="0">
            <a:spAutoFit/>
          </a:bodyPr>
          <a:lstStyle/>
          <a:p>
            <a:r>
              <a:rPr lang="en-GB" sz="1400" dirty="0" smtClean="0"/>
              <a:t>We create order informed by our understanding of principles behind the order. We create sequences because we know what we’re trying to achieve:</a:t>
            </a:r>
          </a:p>
          <a:p>
            <a:endParaRPr lang="en-GB" sz="1400" dirty="0"/>
          </a:p>
          <a:p>
            <a:r>
              <a:rPr lang="en-GB" sz="1400" dirty="0" smtClean="0"/>
              <a:t>Instructions for </a:t>
            </a:r>
            <a:r>
              <a:rPr lang="en-GB" sz="1400" b="1" dirty="0" smtClean="0"/>
              <a:t>lab reports </a:t>
            </a:r>
            <a:r>
              <a:rPr lang="en-GB" sz="1400" dirty="0" smtClean="0"/>
              <a:t>(</a:t>
            </a:r>
            <a:r>
              <a:rPr lang="en-GB" sz="1400" b="1" dirty="0" smtClean="0"/>
              <a:t>Science</a:t>
            </a:r>
            <a:r>
              <a:rPr lang="en-GB" sz="1400" dirty="0" smtClean="0"/>
              <a:t>)</a:t>
            </a:r>
          </a:p>
          <a:p>
            <a:endParaRPr lang="en-GB" sz="1400" dirty="0" smtClean="0"/>
          </a:p>
          <a:p>
            <a:r>
              <a:rPr lang="en-GB" sz="1400" dirty="0" smtClean="0"/>
              <a:t>Mathematical solutions (</a:t>
            </a:r>
            <a:r>
              <a:rPr lang="en-GB" sz="1400" b="1" dirty="0" smtClean="0"/>
              <a:t>Maths</a:t>
            </a:r>
            <a:r>
              <a:rPr lang="en-GB" sz="1400" dirty="0" smtClean="0"/>
              <a:t>)</a:t>
            </a:r>
          </a:p>
          <a:p>
            <a:endParaRPr lang="en-GB" sz="1400" dirty="0"/>
          </a:p>
          <a:p>
            <a:r>
              <a:rPr lang="en-GB" sz="1400" dirty="0" smtClean="0"/>
              <a:t>Baking (</a:t>
            </a:r>
            <a:r>
              <a:rPr lang="en-GB" sz="1400" b="1" dirty="0" smtClean="0"/>
              <a:t>Food Technology</a:t>
            </a:r>
            <a:r>
              <a:rPr lang="en-GB" sz="1400" dirty="0" smtClean="0"/>
              <a:t>)</a:t>
            </a:r>
          </a:p>
        </p:txBody>
      </p:sp>
      <p:sp>
        <p:nvSpPr>
          <p:cNvPr id="11" name="TextBox 10"/>
          <p:cNvSpPr txBox="1"/>
          <p:nvPr/>
        </p:nvSpPr>
        <p:spPr>
          <a:xfrm>
            <a:off x="7540580" y="3898379"/>
            <a:ext cx="3090929" cy="2800767"/>
          </a:xfrm>
          <a:prstGeom prst="rect">
            <a:avLst/>
          </a:prstGeom>
          <a:solidFill>
            <a:schemeClr val="accent6">
              <a:lumMod val="60000"/>
              <a:lumOff val="40000"/>
            </a:schemeClr>
          </a:solidFill>
          <a:ln>
            <a:solidFill>
              <a:schemeClr val="tx1"/>
            </a:solidFill>
          </a:ln>
        </p:spPr>
        <p:txBody>
          <a:bodyPr wrap="square" rtlCol="0">
            <a:spAutoFit/>
          </a:bodyPr>
          <a:lstStyle/>
          <a:p>
            <a:r>
              <a:rPr lang="en-GB" sz="1600" dirty="0" smtClean="0"/>
              <a:t>In order to make a choice, one has to be able to evaluate available options. We have to understand how these options are justified.</a:t>
            </a:r>
          </a:p>
          <a:p>
            <a:endParaRPr lang="en-GB" sz="1600" dirty="0"/>
          </a:p>
          <a:p>
            <a:r>
              <a:rPr lang="en-GB" sz="1600" dirty="0" smtClean="0"/>
              <a:t>In a salt-and-sand mixture (</a:t>
            </a:r>
            <a:r>
              <a:rPr lang="en-GB" sz="1600" b="1" dirty="0" smtClean="0"/>
              <a:t>Science</a:t>
            </a:r>
            <a:r>
              <a:rPr lang="en-GB" sz="1600" dirty="0" smtClean="0"/>
              <a:t>) we do not pick salt with tweezers; we use </a:t>
            </a:r>
            <a:r>
              <a:rPr lang="en-GB" sz="1600" b="1" dirty="0" smtClean="0"/>
              <a:t>understanding of solubility </a:t>
            </a:r>
            <a:r>
              <a:rPr lang="en-GB" sz="1600" dirty="0" smtClean="0"/>
              <a:t>to wash the salt out.</a:t>
            </a:r>
            <a:endParaRPr lang="en-GB" sz="1600" dirty="0"/>
          </a:p>
        </p:txBody>
      </p:sp>
      <p:sp>
        <p:nvSpPr>
          <p:cNvPr id="12" name="TextBox 11"/>
          <p:cNvSpPr txBox="1"/>
          <p:nvPr/>
        </p:nvSpPr>
        <p:spPr>
          <a:xfrm rot="16200000">
            <a:off x="9627911" y="4109245"/>
            <a:ext cx="4481848" cy="1015663"/>
          </a:xfrm>
          <a:prstGeom prst="rect">
            <a:avLst/>
          </a:prstGeom>
          <a:solidFill>
            <a:schemeClr val="bg1"/>
          </a:solidFill>
        </p:spPr>
        <p:txBody>
          <a:bodyPr wrap="square" rtlCol="0">
            <a:spAutoFit/>
          </a:bodyPr>
          <a:lstStyle/>
          <a:p>
            <a:r>
              <a:rPr lang="en-GB" sz="1200" b="1" dirty="0" smtClean="0"/>
              <a:t>Adapted from: </a:t>
            </a:r>
          </a:p>
          <a:p>
            <a:r>
              <a:rPr lang="en-GB" sz="1200" b="1" dirty="0" smtClean="0"/>
              <a:t>Mohan, Mohan, B. (1986) </a:t>
            </a:r>
            <a:r>
              <a:rPr lang="en-GB" sz="1200" b="1" i="1" dirty="0" smtClean="0"/>
              <a:t>Language and Content. </a:t>
            </a:r>
            <a:r>
              <a:rPr lang="en-GB" sz="1200" b="1" dirty="0" smtClean="0"/>
              <a:t>Addison-Wesley: Reading, Massachusetts. </a:t>
            </a:r>
          </a:p>
          <a:p>
            <a:r>
              <a:rPr lang="en-GB" sz="1200" b="1" dirty="0" smtClean="0"/>
              <a:t>Slater, T. and Gleason, J. (2011) </a:t>
            </a:r>
            <a:r>
              <a:rPr lang="en-GB" sz="1200" b="1" i="1" dirty="0" smtClean="0"/>
              <a:t>Integrating Language and Content: The Knowledge Framework</a:t>
            </a:r>
            <a:endParaRPr lang="en-GB" sz="1200" b="1" dirty="0"/>
          </a:p>
        </p:txBody>
      </p:sp>
    </p:spTree>
    <p:extLst>
      <p:ext uri="{BB962C8B-B14F-4D97-AF65-F5344CB8AC3E}">
        <p14:creationId xmlns:p14="http://schemas.microsoft.com/office/powerpoint/2010/main" val="238631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41" y="1217054"/>
            <a:ext cx="10306610" cy="2731752"/>
          </a:xfrm>
          <a:prstGeom prst="rect">
            <a:avLst/>
          </a:prstGeom>
        </p:spPr>
      </p:pic>
    </p:spTree>
    <p:extLst>
      <p:ext uri="{BB962C8B-B14F-4D97-AF65-F5344CB8AC3E}">
        <p14:creationId xmlns:p14="http://schemas.microsoft.com/office/powerpoint/2010/main" val="267113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663655"/>
            <a:ext cx="9839325" cy="3067050"/>
          </a:xfrm>
          <a:prstGeom prst="rect">
            <a:avLst/>
          </a:prstGeom>
        </p:spPr>
      </p:pic>
    </p:spTree>
    <p:extLst>
      <p:ext uri="{BB962C8B-B14F-4D97-AF65-F5344CB8AC3E}">
        <p14:creationId xmlns:p14="http://schemas.microsoft.com/office/powerpoint/2010/main" val="18610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136686"/>
            <a:ext cx="9867900" cy="1657350"/>
          </a:xfrm>
          <a:prstGeom prst="rect">
            <a:avLst/>
          </a:prstGeom>
        </p:spPr>
      </p:pic>
    </p:spTree>
    <p:extLst>
      <p:ext uri="{BB962C8B-B14F-4D97-AF65-F5344CB8AC3E}">
        <p14:creationId xmlns:p14="http://schemas.microsoft.com/office/powerpoint/2010/main" val="9710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074" y="1687061"/>
            <a:ext cx="8596312" cy="3643635"/>
          </a:xfrm>
        </p:spPr>
      </p:pic>
    </p:spTree>
    <p:extLst>
      <p:ext uri="{BB962C8B-B14F-4D97-AF65-F5344CB8AC3E}">
        <p14:creationId xmlns:p14="http://schemas.microsoft.com/office/powerpoint/2010/main" val="119754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Sequence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549547"/>
            <a:ext cx="9896475" cy="1990725"/>
          </a:xfrm>
          <a:prstGeom prst="rect">
            <a:avLst/>
          </a:prstGeom>
        </p:spPr>
      </p:pic>
    </p:spTree>
    <p:extLst>
      <p:ext uri="{BB962C8B-B14F-4D97-AF65-F5344CB8AC3E}">
        <p14:creationId xmlns:p14="http://schemas.microsoft.com/office/powerpoint/2010/main" val="41858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364682"/>
            <a:ext cx="9858375" cy="2257425"/>
          </a:xfrm>
          <a:prstGeom prst="rect">
            <a:avLst/>
          </a:prstGeom>
        </p:spPr>
      </p:pic>
    </p:spTree>
    <p:extLst>
      <p:ext uri="{BB962C8B-B14F-4D97-AF65-F5344CB8AC3E}">
        <p14:creationId xmlns:p14="http://schemas.microsoft.com/office/powerpoint/2010/main" val="21844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241" y="365125"/>
            <a:ext cx="9029700" cy="1325563"/>
          </a:xfrm>
        </p:spPr>
        <p:txBody>
          <a:bodyPr>
            <a:normAutofit fontScale="90000"/>
          </a:bodyPr>
          <a:lstStyle/>
          <a:p>
            <a:r>
              <a:rPr lang="en-GB" dirty="0" err="1" smtClean="0"/>
              <a:t>Temat</a:t>
            </a:r>
            <a:r>
              <a:rPr lang="en-GB" dirty="0" smtClean="0"/>
              <a:t>: </a:t>
            </a:r>
            <a:r>
              <a:rPr lang="en-GB" u="sng" dirty="0" smtClean="0"/>
              <a:t>Co </a:t>
            </a:r>
            <a:r>
              <a:rPr lang="pl-PL" u="sng" dirty="0" smtClean="0"/>
              <a:t>przedstawia</a:t>
            </a:r>
            <a:r>
              <a:rPr lang="en-GB" u="sng" dirty="0" smtClean="0"/>
              <a:t> </a:t>
            </a:r>
            <a:r>
              <a:rPr lang="en-GB" u="sng" dirty="0" err="1" smtClean="0"/>
              <a:t>obraz</a:t>
            </a:r>
            <a:r>
              <a:rPr lang="en-GB" u="sng" dirty="0" smtClean="0"/>
              <a:t> </a:t>
            </a:r>
            <a:r>
              <a:rPr lang="en-GB" u="sng" dirty="0" err="1" smtClean="0"/>
              <a:t>Matejki</a:t>
            </a:r>
            <a:r>
              <a:rPr lang="en-GB" u="sng" dirty="0" smtClean="0"/>
              <a:t>?</a:t>
            </a:r>
            <a:endParaRPr lang="en-GB" u="sng" dirty="0"/>
          </a:p>
        </p:txBody>
      </p:sp>
      <p:sp>
        <p:nvSpPr>
          <p:cNvPr id="4" name="TextBox 3"/>
          <p:cNvSpPr txBox="1"/>
          <p:nvPr/>
        </p:nvSpPr>
        <p:spPr>
          <a:xfrm>
            <a:off x="9378778" y="677964"/>
            <a:ext cx="2813222" cy="4801314"/>
          </a:xfrm>
          <a:prstGeom prst="rect">
            <a:avLst/>
          </a:prstGeom>
          <a:solidFill>
            <a:schemeClr val="bg2">
              <a:lumMod val="90000"/>
            </a:schemeClr>
          </a:solidFill>
          <a:ln>
            <a:solidFill>
              <a:schemeClr val="bg2"/>
            </a:solidFill>
          </a:ln>
        </p:spPr>
        <p:txBody>
          <a:bodyPr wrap="square" rtlCol="0" anchor="ctr" anchorCtr="1">
            <a:spAutoFit/>
          </a:bodyPr>
          <a:lstStyle/>
          <a:p>
            <a:r>
              <a:rPr lang="pl-PL" dirty="0" smtClean="0"/>
              <a:t>Słowa kluczowe:</a:t>
            </a:r>
          </a:p>
          <a:p>
            <a:endParaRPr lang="pl-PL" dirty="0"/>
          </a:p>
          <a:p>
            <a:r>
              <a:rPr lang="pl-PL" i="1" dirty="0" smtClean="0"/>
              <a:t>Bitwa</a:t>
            </a:r>
          </a:p>
          <a:p>
            <a:endParaRPr lang="pl-PL" i="1" dirty="0" smtClean="0"/>
          </a:p>
          <a:p>
            <a:r>
              <a:rPr lang="pl-PL" i="1" dirty="0" smtClean="0"/>
              <a:t>Grunwald</a:t>
            </a:r>
          </a:p>
          <a:p>
            <a:endParaRPr lang="pl-PL" i="1" dirty="0" smtClean="0"/>
          </a:p>
          <a:p>
            <a:r>
              <a:rPr lang="pl-PL" i="1" dirty="0" smtClean="0"/>
              <a:t>Jan Matejko</a:t>
            </a:r>
          </a:p>
          <a:p>
            <a:endParaRPr lang="pl-PL" i="1" dirty="0" smtClean="0"/>
          </a:p>
          <a:p>
            <a:r>
              <a:rPr lang="pl-PL" i="1" dirty="0" smtClean="0"/>
              <a:t>unia polsko-litewska</a:t>
            </a:r>
          </a:p>
          <a:p>
            <a:endParaRPr lang="pl-PL" i="1" dirty="0" smtClean="0"/>
          </a:p>
          <a:p>
            <a:r>
              <a:rPr lang="pl-PL" i="1" dirty="0" smtClean="0"/>
              <a:t>Rzeczpospolita Obojga Narodów</a:t>
            </a:r>
            <a:endParaRPr lang="pl-PL" i="1" dirty="0"/>
          </a:p>
          <a:p>
            <a:endParaRPr lang="pl-PL" i="1" dirty="0" smtClean="0"/>
          </a:p>
          <a:p>
            <a:r>
              <a:rPr lang="pl-PL" i="1" dirty="0" smtClean="0"/>
              <a:t>Zakon Krzyżacki</a:t>
            </a:r>
          </a:p>
          <a:p>
            <a:endParaRPr lang="pl-PL" i="1" dirty="0" smtClean="0"/>
          </a:p>
          <a:p>
            <a:r>
              <a:rPr lang="pl-PL" i="1" dirty="0" smtClean="0"/>
              <a:t>1410r.</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82" y="1690687"/>
            <a:ext cx="9143014" cy="3882210"/>
          </a:xfrm>
          <a:prstGeom prst="rect">
            <a:avLst/>
          </a:prstGeom>
        </p:spPr>
      </p:pic>
      <p:sp>
        <p:nvSpPr>
          <p:cNvPr id="6" name="Rectangle 5"/>
          <p:cNvSpPr/>
          <p:nvPr/>
        </p:nvSpPr>
        <p:spPr>
          <a:xfrm>
            <a:off x="227382" y="5808372"/>
            <a:ext cx="10513598" cy="86288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Cel lekcji:</a:t>
            </a:r>
          </a:p>
          <a:p>
            <a:pPr algn="ctr"/>
            <a:r>
              <a:rPr lang="pl-PL" dirty="0" smtClean="0"/>
              <a:t>Będę umiał/a wytłumaczyć, co się dzieje na obrazie Jana Matejki (ustnie).</a:t>
            </a:r>
          </a:p>
          <a:p>
            <a:pPr algn="ctr"/>
            <a:r>
              <a:rPr lang="pl-PL" dirty="0" smtClean="0"/>
              <a:t>Będę umiał/a napisać krótki tekst na ten temat.</a:t>
            </a:r>
            <a:endParaRPr lang="en-GB" dirty="0"/>
          </a:p>
        </p:txBody>
      </p:sp>
    </p:spTree>
    <p:extLst>
      <p:ext uri="{BB962C8B-B14F-4D97-AF65-F5344CB8AC3E}">
        <p14:creationId xmlns:p14="http://schemas.microsoft.com/office/powerpoint/2010/main" val="258368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456" y="193183"/>
            <a:ext cx="4520485" cy="2308324"/>
          </a:xfrm>
          <a:prstGeom prst="rect">
            <a:avLst/>
          </a:prstGeom>
          <a:solidFill>
            <a:schemeClr val="bg2"/>
          </a:solidFill>
          <a:ln>
            <a:solidFill>
              <a:schemeClr val="tx1"/>
            </a:solidFill>
          </a:ln>
        </p:spPr>
        <p:txBody>
          <a:bodyPr wrap="square" rtlCol="0">
            <a:spAutoFit/>
          </a:bodyPr>
          <a:lstStyle/>
          <a:p>
            <a:r>
              <a:rPr lang="en-GB" dirty="0" smtClean="0"/>
              <a:t>There are three kinds of dogs that I like best. I like Pugs because they are companion dogs and have cute faces. Boston Terriers are on my list because they are intelligent and not too big. I also like Golden Labrador Retrievers because they are faithful, loving, and fun to play with.</a:t>
            </a:r>
            <a:endParaRPr lang="en-GB" dirty="0"/>
          </a:p>
        </p:txBody>
      </p:sp>
      <p:sp>
        <p:nvSpPr>
          <p:cNvPr id="6" name="TextBox 5"/>
          <p:cNvSpPr txBox="1"/>
          <p:nvPr/>
        </p:nvSpPr>
        <p:spPr>
          <a:xfrm>
            <a:off x="5872766" y="193183"/>
            <a:ext cx="4675031" cy="2585323"/>
          </a:xfrm>
          <a:prstGeom prst="rect">
            <a:avLst/>
          </a:prstGeom>
          <a:solidFill>
            <a:schemeClr val="bg2"/>
          </a:solidFill>
          <a:ln>
            <a:solidFill>
              <a:schemeClr val="tx1"/>
            </a:solidFill>
          </a:ln>
        </p:spPr>
        <p:txBody>
          <a:bodyPr wrap="square" rtlCol="0">
            <a:spAutoFit/>
          </a:bodyPr>
          <a:lstStyle/>
          <a:p>
            <a:r>
              <a:rPr lang="en-GB" dirty="0" smtClean="0"/>
              <a:t>There are three types of triangles: equilateral, isosceles and scalene. Equilateral triangles are made up of three equal sides and three equal angles. Isosceles triangles are made up of two equal sides and two equal angles. Scalene triangles are made up of unequal sides and unequal angles. Scalene triangles look the most unsymmetrical.</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60" y="2902778"/>
            <a:ext cx="4741316" cy="2789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459" y="3091921"/>
            <a:ext cx="4513643" cy="2411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0" y="6211669"/>
            <a:ext cx="5137676" cy="276999"/>
          </a:xfrm>
          <a:prstGeom prst="rect">
            <a:avLst/>
          </a:prstGeom>
          <a:solidFill>
            <a:schemeClr val="bg1"/>
          </a:solidFill>
        </p:spPr>
        <p:txBody>
          <a:bodyPr wrap="square" rtlCol="0">
            <a:spAutoFit/>
          </a:bodyPr>
          <a:lstStyle/>
          <a:p>
            <a:r>
              <a:rPr lang="en-GB" sz="1200" b="1" dirty="0"/>
              <a:t>Adapted from </a:t>
            </a:r>
            <a:r>
              <a:rPr lang="en-GB" sz="1200" b="1" dirty="0">
                <a:hlinkClick r:id="rId4"/>
              </a:rPr>
              <a:t>http://</a:t>
            </a:r>
            <a:r>
              <a:rPr lang="en-GB" sz="1200" b="1" dirty="0" smtClean="0">
                <a:hlinkClick r:id="rId4"/>
              </a:rPr>
              <a:t>tslater.public.iastate.edu/kf/powerpoint.html</a:t>
            </a:r>
            <a:r>
              <a:rPr lang="en-GB" sz="1200" b="1" dirty="0" smtClean="0"/>
              <a:t> </a:t>
            </a:r>
            <a:endParaRPr lang="en-GB" sz="1200" b="1" dirty="0"/>
          </a:p>
        </p:txBody>
      </p:sp>
    </p:spTree>
    <p:extLst>
      <p:ext uri="{BB962C8B-B14F-4D97-AF65-F5344CB8AC3E}">
        <p14:creationId xmlns:p14="http://schemas.microsoft.com/office/powerpoint/2010/main" val="22988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descr="http://agustinasutarwono.weebly.com/uploads/1/9/9/6/19967905/img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276896"/>
            <a:ext cx="4505099" cy="649095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9353314">
            <a:off x="3463349" y="3901352"/>
            <a:ext cx="1712228" cy="399245"/>
          </a:xfrm>
          <a:prstGeom prst="rightArrow">
            <a:avLst>
              <a:gd name="adj1" fmla="val 278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975668" y="3126325"/>
            <a:ext cx="1720339" cy="1169551"/>
          </a:xfrm>
          <a:prstGeom prst="rect">
            <a:avLst/>
          </a:prstGeom>
          <a:solidFill>
            <a:schemeClr val="bg1"/>
          </a:solidFill>
        </p:spPr>
        <p:txBody>
          <a:bodyPr wrap="square" rtlCol="0">
            <a:spAutoFit/>
          </a:bodyPr>
          <a:lstStyle/>
          <a:p>
            <a:r>
              <a:rPr lang="en-GB" sz="1400" b="1" dirty="0" smtClean="0"/>
              <a:t>Because of this…</a:t>
            </a:r>
          </a:p>
          <a:p>
            <a:r>
              <a:rPr lang="en-GB" sz="1400" b="1" dirty="0" smtClean="0"/>
              <a:t>Therefore…</a:t>
            </a:r>
          </a:p>
          <a:p>
            <a:r>
              <a:rPr lang="en-GB" sz="1400" b="1" dirty="0" smtClean="0"/>
              <a:t>That’s why…</a:t>
            </a:r>
          </a:p>
          <a:p>
            <a:r>
              <a:rPr lang="en-GB" sz="1400" b="1" dirty="0" smtClean="0"/>
              <a:t>Hence…</a:t>
            </a:r>
          </a:p>
          <a:p>
            <a:r>
              <a:rPr lang="en-GB" sz="1400" b="1" dirty="0" smtClean="0"/>
              <a:t>Thus…</a:t>
            </a:r>
            <a:endParaRPr lang="en-GB" sz="1400" b="1" dirty="0"/>
          </a:p>
        </p:txBody>
      </p:sp>
    </p:spTree>
    <p:extLst>
      <p:ext uri="{BB962C8B-B14F-4D97-AF65-F5344CB8AC3E}">
        <p14:creationId xmlns:p14="http://schemas.microsoft.com/office/powerpoint/2010/main" val="12607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 y="765287"/>
            <a:ext cx="4971111" cy="704045"/>
          </a:xfrm>
        </p:spPr>
        <p:txBody>
          <a:bodyPr>
            <a:normAutofit fontScale="90000"/>
          </a:bodyPr>
          <a:lstStyle/>
          <a:p>
            <a:r>
              <a:rPr lang="en-GB" dirty="0" smtClean="0"/>
              <a:t>Substitution tables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96" y="1469332"/>
            <a:ext cx="5082420" cy="463525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46" y="218844"/>
            <a:ext cx="5829837" cy="6639156"/>
          </a:xfrm>
          <a:prstGeom prst="rect">
            <a:avLst/>
          </a:prstGeom>
        </p:spPr>
      </p:pic>
    </p:spTree>
    <p:extLst>
      <p:ext uri="{BB962C8B-B14F-4D97-AF65-F5344CB8AC3E}">
        <p14:creationId xmlns:p14="http://schemas.microsoft.com/office/powerpoint/2010/main" val="27221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029700" cy="624468"/>
          </a:xfrm>
        </p:spPr>
        <p:txBody>
          <a:bodyPr>
            <a:normAutofit fontScale="90000"/>
          </a:bodyPr>
          <a:lstStyle/>
          <a:p>
            <a:r>
              <a:rPr lang="en-GB" dirty="0" smtClean="0"/>
              <a:t>Activating Prior Knowledge</a:t>
            </a:r>
            <a:endParaRPr lang="en-GB" dirty="0"/>
          </a:p>
        </p:txBody>
      </p:sp>
      <p:sp>
        <p:nvSpPr>
          <p:cNvPr id="4" name="Rectangle 3"/>
          <p:cNvSpPr/>
          <p:nvPr/>
        </p:nvSpPr>
        <p:spPr>
          <a:xfrm>
            <a:off x="0" y="638513"/>
            <a:ext cx="6096000" cy="3108543"/>
          </a:xfrm>
          <a:prstGeom prst="rect">
            <a:avLst/>
          </a:prstGeom>
          <a:ln>
            <a:solidFill>
              <a:srgbClr val="002060"/>
            </a:solidFill>
          </a:ln>
        </p:spPr>
        <p:txBody>
          <a:bodyPr>
            <a:spAutoFit/>
          </a:bodyPr>
          <a:lstStyle/>
          <a:p>
            <a:pPr marL="285750" indent="-285750">
              <a:buFont typeface="Arial" panose="020B0604020202020204" pitchFamily="34" charset="0"/>
              <a:buChar char="•"/>
            </a:pPr>
            <a:r>
              <a:rPr lang="en-GB" sz="2800" dirty="0" smtClean="0">
                <a:solidFill>
                  <a:srgbClr val="222222"/>
                </a:solidFill>
                <a:latin typeface="Helvetica Neue"/>
              </a:rPr>
              <a:t>Questioning</a:t>
            </a:r>
          </a:p>
          <a:p>
            <a:pPr marL="285750" indent="-285750">
              <a:buFont typeface="Arial" panose="020B0604020202020204" pitchFamily="34" charset="0"/>
              <a:buChar char="•"/>
            </a:pPr>
            <a:r>
              <a:rPr lang="en-GB" sz="2800" dirty="0" smtClean="0">
                <a:solidFill>
                  <a:srgbClr val="222222"/>
                </a:solidFill>
                <a:latin typeface="Helvetica Neue"/>
              </a:rPr>
              <a:t>KWL </a:t>
            </a:r>
            <a:r>
              <a:rPr lang="en-GB" sz="2800" dirty="0">
                <a:solidFill>
                  <a:srgbClr val="222222"/>
                </a:solidFill>
                <a:latin typeface="Helvetica Neue"/>
              </a:rPr>
              <a:t>(Know, Want to find out, Learned) </a:t>
            </a:r>
            <a:r>
              <a:rPr lang="en-GB" sz="2800" dirty="0" smtClean="0">
                <a:solidFill>
                  <a:srgbClr val="222222"/>
                </a:solidFill>
                <a:latin typeface="Helvetica Neue"/>
              </a:rPr>
              <a:t>charts</a:t>
            </a:r>
          </a:p>
          <a:p>
            <a:pPr marL="285750" indent="-285750">
              <a:buFont typeface="Arial" panose="020B0604020202020204" pitchFamily="34" charset="0"/>
              <a:buChar char="•"/>
            </a:pPr>
            <a:r>
              <a:rPr lang="en-GB" sz="2800" dirty="0" smtClean="0">
                <a:solidFill>
                  <a:srgbClr val="222222"/>
                </a:solidFill>
                <a:latin typeface="Helvetica Neue"/>
              </a:rPr>
              <a:t>brainstorming </a:t>
            </a:r>
            <a:r>
              <a:rPr lang="en-GB" sz="2800" dirty="0">
                <a:solidFill>
                  <a:srgbClr val="222222"/>
                </a:solidFill>
                <a:latin typeface="Helvetica Neue"/>
              </a:rPr>
              <a:t>in small groups or </a:t>
            </a:r>
            <a:r>
              <a:rPr lang="en-GB" sz="2800" dirty="0" smtClean="0">
                <a:solidFill>
                  <a:srgbClr val="222222"/>
                </a:solidFill>
                <a:latin typeface="Helvetica Neue"/>
              </a:rPr>
              <a:t>pairs</a:t>
            </a:r>
          </a:p>
          <a:p>
            <a:pPr marL="285750" indent="-285750">
              <a:buFont typeface="Arial" panose="020B0604020202020204" pitchFamily="34" charset="0"/>
              <a:buChar char="•"/>
            </a:pPr>
            <a:r>
              <a:rPr lang="en-GB" sz="2800" dirty="0" smtClean="0">
                <a:solidFill>
                  <a:srgbClr val="222222"/>
                </a:solidFill>
                <a:latin typeface="Helvetica Neue"/>
              </a:rPr>
              <a:t>discovery tasks</a:t>
            </a:r>
          </a:p>
          <a:p>
            <a:pPr marL="285750" indent="-285750">
              <a:buFont typeface="Arial" panose="020B0604020202020204" pitchFamily="34" charset="0"/>
              <a:buChar char="•"/>
            </a:pPr>
            <a:r>
              <a:rPr lang="en-GB" sz="2800" dirty="0" smtClean="0">
                <a:solidFill>
                  <a:srgbClr val="222222"/>
                </a:solidFill>
                <a:latin typeface="Helvetica Neue"/>
              </a:rPr>
              <a:t>enabling </a:t>
            </a:r>
            <a:r>
              <a:rPr lang="en-GB" sz="2800" dirty="0">
                <a:solidFill>
                  <a:srgbClr val="222222"/>
                </a:solidFill>
                <a:latin typeface="Helvetica Neue"/>
              </a:rPr>
              <a:t>use of first language.</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680" y="973176"/>
            <a:ext cx="4591050" cy="6305550"/>
          </a:xfrm>
          <a:prstGeom prst="rect">
            <a:avLst/>
          </a:prstGeom>
        </p:spPr>
      </p:pic>
      <p:sp>
        <p:nvSpPr>
          <p:cNvPr id="6" name="Left-Right Arrow Callout 5"/>
          <p:cNvSpPr/>
          <p:nvPr/>
        </p:nvSpPr>
        <p:spPr>
          <a:xfrm>
            <a:off x="3401122" y="3980986"/>
            <a:ext cx="3601844" cy="2179600"/>
          </a:xfrm>
          <a:prstGeom prst="leftRightArrowCallo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What’s missing here? </a:t>
            </a:r>
          </a:p>
          <a:p>
            <a:pPr algn="ctr"/>
            <a:r>
              <a:rPr lang="en-GB" dirty="0" smtClean="0"/>
              <a:t>Language!</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4125951"/>
            <a:ext cx="2571750" cy="2209800"/>
          </a:xfrm>
          <a:prstGeom prst="rect">
            <a:avLst/>
          </a:prstGeom>
        </p:spPr>
      </p:pic>
      <p:sp>
        <p:nvSpPr>
          <p:cNvPr id="7" name="Horizontal Scroll 6"/>
          <p:cNvSpPr/>
          <p:nvPr/>
        </p:nvSpPr>
        <p:spPr>
          <a:xfrm>
            <a:off x="6902605" y="0"/>
            <a:ext cx="5289395" cy="1099457"/>
          </a:xfrm>
          <a:prstGeom prst="horizontalScroll">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smtClean="0">
                <a:solidFill>
                  <a:srgbClr val="FF0000"/>
                </a:solidFill>
              </a:rPr>
              <a:t>STRATEGY: </a:t>
            </a:r>
            <a:endParaRPr lang="en-GB" sz="2400" b="1" dirty="0">
              <a:solidFill>
                <a:srgbClr val="FF0000"/>
              </a:solidFill>
            </a:endParaRPr>
          </a:p>
          <a:p>
            <a:pPr algn="ctr"/>
            <a:r>
              <a:rPr lang="en-GB" sz="2400" b="1" dirty="0" smtClean="0">
                <a:solidFill>
                  <a:srgbClr val="FF0000"/>
                </a:solidFill>
              </a:rPr>
              <a:t>KWL WITH LANGUAGE</a:t>
            </a:r>
            <a:endParaRPr lang="en-GB" sz="2400" b="1" dirty="0">
              <a:solidFill>
                <a:srgbClr val="FF0000"/>
              </a:solidFill>
            </a:endParaRPr>
          </a:p>
        </p:txBody>
      </p:sp>
    </p:spTree>
    <p:extLst>
      <p:ext uri="{BB962C8B-B14F-4D97-AF65-F5344CB8AC3E}">
        <p14:creationId xmlns:p14="http://schemas.microsoft.com/office/powerpoint/2010/main" val="388463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29700" cy="1325563"/>
          </a:xfrm>
        </p:spPr>
        <p:style>
          <a:lnRef idx="3">
            <a:schemeClr val="lt1"/>
          </a:lnRef>
          <a:fillRef idx="1">
            <a:schemeClr val="accent4"/>
          </a:fillRef>
          <a:effectRef idx="1">
            <a:schemeClr val="accent4"/>
          </a:effectRef>
          <a:fontRef idx="minor">
            <a:schemeClr val="lt1"/>
          </a:fontRef>
        </p:style>
        <p:txBody>
          <a:bodyPr/>
          <a:lstStyle/>
          <a:p>
            <a:r>
              <a:rPr lang="en-GB" dirty="0" smtClean="0"/>
              <a:t>Substitution tables</a:t>
            </a:r>
            <a:endParaRPr lang="en-GB" dirty="0"/>
          </a:p>
        </p:txBody>
      </p:sp>
      <p:sp>
        <p:nvSpPr>
          <p:cNvPr id="4" name="Rectangle 3"/>
          <p:cNvSpPr/>
          <p:nvPr/>
        </p:nvSpPr>
        <p:spPr>
          <a:xfrm>
            <a:off x="233916" y="1084521"/>
            <a:ext cx="11515061" cy="98882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dirty="0" smtClean="0"/>
              <a:t>Stevie Smith creates the persona of a river with enduring physical power.</a:t>
            </a:r>
            <a:endParaRPr lang="en-GB" sz="2800" dirty="0"/>
          </a:p>
        </p:txBody>
      </p:sp>
      <p:sp>
        <p:nvSpPr>
          <p:cNvPr id="5" name="Down Arrow 4"/>
          <p:cNvSpPr/>
          <p:nvPr/>
        </p:nvSpPr>
        <p:spPr>
          <a:xfrm>
            <a:off x="4055153" y="2101740"/>
            <a:ext cx="318977" cy="616688"/>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graphicFrame>
        <p:nvGraphicFramePr>
          <p:cNvPr id="6" name="Table 5"/>
          <p:cNvGraphicFramePr>
            <a:graphicFrameLocks noGrp="1"/>
          </p:cNvGraphicFramePr>
          <p:nvPr>
            <p:extLst/>
          </p:nvPr>
        </p:nvGraphicFramePr>
        <p:xfrm>
          <a:off x="233915" y="2591940"/>
          <a:ext cx="11028558" cy="1467485"/>
        </p:xfrm>
        <a:graphic>
          <a:graphicData uri="http://schemas.openxmlformats.org/drawingml/2006/table">
            <a:tbl>
              <a:tblPr firstRow="1" firstCol="1" bandRow="1">
                <a:tableStyleId>{5C22544A-7EE6-4342-B048-85BDC9FD1C3A}</a:tableStyleId>
              </a:tblPr>
              <a:tblGrid>
                <a:gridCol w="1837277">
                  <a:extLst>
                    <a:ext uri="{9D8B030D-6E8A-4147-A177-3AD203B41FA5}">
                      <a16:colId xmlns:a16="http://schemas.microsoft.com/office/drawing/2014/main" val="20000"/>
                    </a:ext>
                  </a:extLst>
                </a:gridCol>
                <a:gridCol w="1837277">
                  <a:extLst>
                    <a:ext uri="{9D8B030D-6E8A-4147-A177-3AD203B41FA5}">
                      <a16:colId xmlns:a16="http://schemas.microsoft.com/office/drawing/2014/main" val="20001"/>
                    </a:ext>
                  </a:extLst>
                </a:gridCol>
                <a:gridCol w="1838501">
                  <a:extLst>
                    <a:ext uri="{9D8B030D-6E8A-4147-A177-3AD203B41FA5}">
                      <a16:colId xmlns:a16="http://schemas.microsoft.com/office/drawing/2014/main" val="20002"/>
                    </a:ext>
                  </a:extLst>
                </a:gridCol>
                <a:gridCol w="1838501">
                  <a:extLst>
                    <a:ext uri="{9D8B030D-6E8A-4147-A177-3AD203B41FA5}">
                      <a16:colId xmlns:a16="http://schemas.microsoft.com/office/drawing/2014/main" val="20003"/>
                    </a:ext>
                  </a:extLst>
                </a:gridCol>
                <a:gridCol w="1838501">
                  <a:extLst>
                    <a:ext uri="{9D8B030D-6E8A-4147-A177-3AD203B41FA5}">
                      <a16:colId xmlns:a16="http://schemas.microsoft.com/office/drawing/2014/main" val="20004"/>
                    </a:ext>
                  </a:extLst>
                </a:gridCol>
                <a:gridCol w="1838501">
                  <a:extLst>
                    <a:ext uri="{9D8B030D-6E8A-4147-A177-3AD203B41FA5}">
                      <a16:colId xmlns:a16="http://schemas.microsoft.com/office/drawing/2014/main" val="20005"/>
                    </a:ext>
                  </a:extLst>
                </a:gridCol>
              </a:tblGrid>
              <a:tr h="0">
                <a:tc>
                  <a:txBody>
                    <a:bodyPr/>
                    <a:lstStyle/>
                    <a:p>
                      <a:pPr>
                        <a:lnSpc>
                          <a:spcPct val="107000"/>
                        </a:lnSpc>
                        <a:spcAft>
                          <a:spcPts val="0"/>
                        </a:spcAft>
                      </a:pPr>
                      <a:r>
                        <a:rPr lang="en-GB" sz="1800" dirty="0">
                          <a:effectLst/>
                        </a:rPr>
                        <a:t>Stevie Smith</a:t>
                      </a:r>
                    </a:p>
                    <a:p>
                      <a:pPr>
                        <a:lnSpc>
                          <a:spcPct val="107000"/>
                        </a:lnSpc>
                        <a:spcAft>
                          <a:spcPts val="0"/>
                        </a:spcAft>
                      </a:pPr>
                      <a:r>
                        <a:rPr lang="en-GB" sz="1800" dirty="0">
                          <a:effectLst/>
                        </a:rPr>
                        <a:t>The author</a:t>
                      </a:r>
                    </a:p>
                    <a:p>
                      <a:pPr>
                        <a:lnSpc>
                          <a:spcPct val="107000"/>
                        </a:lnSpc>
                        <a:spcAft>
                          <a:spcPts val="0"/>
                        </a:spcAft>
                      </a:pPr>
                      <a:r>
                        <a:rPr lang="en-GB" sz="1800" dirty="0">
                          <a:effectLst/>
                        </a:rPr>
                        <a:t>The writer</a:t>
                      </a:r>
                    </a:p>
                    <a:p>
                      <a:pPr>
                        <a:lnSpc>
                          <a:spcPct val="107000"/>
                        </a:lnSpc>
                        <a:spcAft>
                          <a:spcPts val="0"/>
                        </a:spcAft>
                      </a:pPr>
                      <a:r>
                        <a:rPr lang="en-GB" sz="1800" dirty="0">
                          <a:effectLst/>
                        </a:rPr>
                        <a:t>The poet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smtClean="0">
                          <a:effectLst/>
                        </a:rPr>
                        <a:t>creates</a:t>
                      </a:r>
                      <a:endParaRPr lang="en-GB" sz="1800" dirty="0">
                        <a:effectLst/>
                      </a:endParaRPr>
                    </a:p>
                    <a:p>
                      <a:pPr>
                        <a:lnSpc>
                          <a:spcPct val="107000"/>
                        </a:lnSpc>
                        <a:spcAft>
                          <a:spcPts val="0"/>
                        </a:spcAft>
                      </a:pPr>
                      <a:r>
                        <a:rPr lang="en-GB" sz="1800" dirty="0" smtClean="0">
                          <a:effectLst/>
                        </a:rPr>
                        <a:t>forges</a:t>
                      </a:r>
                      <a:endParaRPr lang="en-GB" sz="1800" dirty="0">
                        <a:effectLst/>
                      </a:endParaRPr>
                    </a:p>
                    <a:p>
                      <a:pPr>
                        <a:lnSpc>
                          <a:spcPct val="107000"/>
                        </a:lnSpc>
                        <a:spcAft>
                          <a:spcPts val="0"/>
                        </a:spcAft>
                      </a:pPr>
                      <a:r>
                        <a:rPr lang="en-GB" sz="1800" dirty="0" smtClean="0">
                          <a:effectLst/>
                        </a:rPr>
                        <a:t>constructs</a:t>
                      </a:r>
                      <a:endParaRPr lang="en-GB" sz="1800" dirty="0">
                        <a:effectLst/>
                      </a:endParaRPr>
                    </a:p>
                    <a:p>
                      <a:pPr>
                        <a:lnSpc>
                          <a:spcPct val="107000"/>
                        </a:lnSpc>
                        <a:spcAft>
                          <a:spcPts val="0"/>
                        </a:spcAft>
                      </a:pPr>
                      <a:r>
                        <a:rPr lang="en-GB" sz="1800" dirty="0" smtClean="0">
                          <a:effectLst/>
                        </a:rPr>
                        <a:t>devises</a:t>
                      </a:r>
                      <a:endParaRPr lang="en-GB" sz="1800" dirty="0">
                        <a:effectLst/>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r>
                        <a:rPr lang="en-GB" sz="1800" dirty="0" smtClean="0">
                          <a:effectLst/>
                        </a:rPr>
                        <a:t>the </a:t>
                      </a:r>
                      <a:r>
                        <a:rPr lang="en-GB" sz="1800" dirty="0">
                          <a:effectLst/>
                        </a:rPr>
                        <a:t>persona</a:t>
                      </a:r>
                    </a:p>
                    <a:p>
                      <a:pPr>
                        <a:lnSpc>
                          <a:spcPct val="107000"/>
                        </a:lnSpc>
                        <a:spcAft>
                          <a:spcPts val="0"/>
                        </a:spcAft>
                      </a:pPr>
                      <a:r>
                        <a:rPr lang="en-GB" sz="1800" dirty="0" smtClean="0">
                          <a:effectLst/>
                        </a:rPr>
                        <a:t>the </a:t>
                      </a:r>
                      <a:r>
                        <a:rPr lang="en-GB" sz="1800" dirty="0">
                          <a:effectLst/>
                        </a:rPr>
                        <a:t>personality</a:t>
                      </a:r>
                    </a:p>
                    <a:p>
                      <a:pPr>
                        <a:lnSpc>
                          <a:spcPct val="107000"/>
                        </a:lnSpc>
                        <a:spcAft>
                          <a:spcPts val="0"/>
                        </a:spcAft>
                      </a:pPr>
                      <a:r>
                        <a:rPr lang="en-GB" sz="1800" dirty="0" smtClean="0">
                          <a:effectLst/>
                        </a:rPr>
                        <a:t>the </a:t>
                      </a:r>
                      <a:r>
                        <a:rPr lang="en-GB" sz="1800" dirty="0">
                          <a:effectLst/>
                        </a:rPr>
                        <a:t>character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r>
                        <a:rPr lang="en-GB" sz="1800" dirty="0" smtClean="0">
                          <a:effectLst/>
                        </a:rPr>
                        <a:t>of </a:t>
                      </a:r>
                      <a:r>
                        <a:rPr lang="en-GB" sz="1800" dirty="0">
                          <a:effectLst/>
                        </a:rPr>
                        <a:t>a river with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smtClean="0">
                          <a:effectLst/>
                        </a:rPr>
                        <a:t>enduring</a:t>
                      </a:r>
                      <a:endParaRPr lang="en-GB" sz="1800" dirty="0">
                        <a:effectLst/>
                      </a:endParaRPr>
                    </a:p>
                    <a:p>
                      <a:pPr>
                        <a:lnSpc>
                          <a:spcPct val="107000"/>
                        </a:lnSpc>
                        <a:spcAft>
                          <a:spcPts val="0"/>
                        </a:spcAft>
                      </a:pPr>
                      <a:r>
                        <a:rPr lang="en-GB" sz="1800" dirty="0" smtClean="0">
                          <a:effectLst/>
                        </a:rPr>
                        <a:t>lasting</a:t>
                      </a:r>
                      <a:endParaRPr lang="en-GB" sz="1800" dirty="0">
                        <a:effectLst/>
                      </a:endParaRPr>
                    </a:p>
                    <a:p>
                      <a:pPr>
                        <a:lnSpc>
                          <a:spcPct val="107000"/>
                        </a:lnSpc>
                        <a:spcAft>
                          <a:spcPts val="0"/>
                        </a:spcAft>
                      </a:pPr>
                      <a:r>
                        <a:rPr lang="en-GB" sz="1800" dirty="0" smtClean="0">
                          <a:effectLst/>
                        </a:rPr>
                        <a:t>strong</a:t>
                      </a:r>
                      <a:endParaRPr lang="en-GB" sz="1800" dirty="0">
                        <a:effectLst/>
                      </a:endParaRPr>
                    </a:p>
                    <a:p>
                      <a:pPr>
                        <a:lnSpc>
                          <a:spcPct val="107000"/>
                        </a:lnSpc>
                        <a:spcAft>
                          <a:spcPts val="0"/>
                        </a:spcAft>
                      </a:pPr>
                      <a:r>
                        <a:rPr lang="en-GB" sz="1800" dirty="0" smtClean="0">
                          <a:effectLst/>
                        </a:rPr>
                        <a:t>unyielding</a:t>
                      </a:r>
                      <a:endParaRPr lang="en-GB" sz="1800" dirty="0">
                        <a:effectLst/>
                      </a:endParaRPr>
                    </a:p>
                    <a:p>
                      <a:pPr>
                        <a:lnSpc>
                          <a:spcPct val="107000"/>
                        </a:lnSpc>
                        <a:spcAft>
                          <a:spcPts val="0"/>
                        </a:spcAft>
                      </a:pPr>
                      <a:r>
                        <a:rPr lang="en-GB" sz="1800" dirty="0" smtClean="0">
                          <a:effectLst/>
                        </a:rPr>
                        <a:t>persistent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endParaRPr lang="en-GB" sz="1800" dirty="0" smtClean="0">
                        <a:effectLst/>
                      </a:endParaRPr>
                    </a:p>
                    <a:p>
                      <a:pPr>
                        <a:lnSpc>
                          <a:spcPct val="107000"/>
                        </a:lnSpc>
                        <a:spcAft>
                          <a:spcPts val="0"/>
                        </a:spcAft>
                      </a:pPr>
                      <a:r>
                        <a:rPr lang="en-GB" sz="1800" dirty="0" smtClean="0">
                          <a:effectLst/>
                        </a:rPr>
                        <a:t>physical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6"/>
          <p:cNvSpPr/>
          <p:nvPr/>
        </p:nvSpPr>
        <p:spPr>
          <a:xfrm>
            <a:off x="-9337" y="4092806"/>
            <a:ext cx="11515061" cy="98882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dirty="0" smtClean="0"/>
              <a:t>All the parts are a working circulation system.</a:t>
            </a:r>
            <a:endParaRPr lang="en-GB" sz="2800" b="1" dirty="0"/>
          </a:p>
        </p:txBody>
      </p:sp>
      <p:graphicFrame>
        <p:nvGraphicFramePr>
          <p:cNvPr id="8" name="Table 7"/>
          <p:cNvGraphicFramePr>
            <a:graphicFrameLocks noGrp="1"/>
          </p:cNvGraphicFramePr>
          <p:nvPr>
            <p:extLst/>
          </p:nvPr>
        </p:nvGraphicFramePr>
        <p:xfrm>
          <a:off x="-9337" y="5021397"/>
          <a:ext cx="11758314" cy="1467485"/>
        </p:xfrm>
        <a:graphic>
          <a:graphicData uri="http://schemas.openxmlformats.org/drawingml/2006/table">
            <a:tbl>
              <a:tblPr firstRow="1" firstCol="1" bandRow="1">
                <a:tableStyleId>{5C22544A-7EE6-4342-B048-85BDC9FD1C3A}</a:tableStyleId>
              </a:tblPr>
              <a:tblGrid>
                <a:gridCol w="1958849">
                  <a:extLst>
                    <a:ext uri="{9D8B030D-6E8A-4147-A177-3AD203B41FA5}">
                      <a16:colId xmlns:a16="http://schemas.microsoft.com/office/drawing/2014/main" val="20000"/>
                    </a:ext>
                  </a:extLst>
                </a:gridCol>
                <a:gridCol w="1958849">
                  <a:extLst>
                    <a:ext uri="{9D8B030D-6E8A-4147-A177-3AD203B41FA5}">
                      <a16:colId xmlns:a16="http://schemas.microsoft.com/office/drawing/2014/main" val="20001"/>
                    </a:ext>
                  </a:extLst>
                </a:gridCol>
                <a:gridCol w="1960154">
                  <a:extLst>
                    <a:ext uri="{9D8B030D-6E8A-4147-A177-3AD203B41FA5}">
                      <a16:colId xmlns:a16="http://schemas.microsoft.com/office/drawing/2014/main" val="20002"/>
                    </a:ext>
                  </a:extLst>
                </a:gridCol>
                <a:gridCol w="1960154">
                  <a:extLst>
                    <a:ext uri="{9D8B030D-6E8A-4147-A177-3AD203B41FA5}">
                      <a16:colId xmlns:a16="http://schemas.microsoft.com/office/drawing/2014/main" val="20003"/>
                    </a:ext>
                  </a:extLst>
                </a:gridCol>
                <a:gridCol w="1960154">
                  <a:extLst>
                    <a:ext uri="{9D8B030D-6E8A-4147-A177-3AD203B41FA5}">
                      <a16:colId xmlns:a16="http://schemas.microsoft.com/office/drawing/2014/main" val="20004"/>
                    </a:ext>
                  </a:extLst>
                </a:gridCol>
                <a:gridCol w="1960154">
                  <a:extLst>
                    <a:ext uri="{9D8B030D-6E8A-4147-A177-3AD203B41FA5}">
                      <a16:colId xmlns:a16="http://schemas.microsoft.com/office/drawing/2014/main" val="20005"/>
                    </a:ext>
                  </a:extLst>
                </a:gridCol>
              </a:tblGrid>
              <a:tr h="0">
                <a:tc>
                  <a:txBody>
                    <a:bodyPr/>
                    <a:lstStyle/>
                    <a:p>
                      <a:pPr>
                        <a:lnSpc>
                          <a:spcPct val="107000"/>
                        </a:lnSpc>
                        <a:spcAft>
                          <a:spcPts val="0"/>
                        </a:spcAft>
                      </a:pPr>
                      <a:r>
                        <a:rPr lang="en-GB" sz="1800" dirty="0" smtClean="0">
                          <a:effectLst/>
                        </a:rPr>
                        <a:t>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smtClean="0">
                          <a:effectLst/>
                        </a:rPr>
                        <a:t>the parts</a:t>
                      </a:r>
                    </a:p>
                    <a:p>
                      <a:pPr>
                        <a:lnSpc>
                          <a:spcPct val="107000"/>
                        </a:lnSpc>
                        <a:spcAft>
                          <a:spcPts val="0"/>
                        </a:spcAft>
                      </a:pPr>
                      <a:r>
                        <a:rPr lang="en-GB" sz="1800" dirty="0" smtClean="0">
                          <a:effectLst/>
                        </a:rPr>
                        <a:t>the elements</a:t>
                      </a:r>
                    </a:p>
                    <a:p>
                      <a:pPr>
                        <a:lnSpc>
                          <a:spcPct val="107000"/>
                        </a:lnSpc>
                        <a:spcAft>
                          <a:spcPts val="0"/>
                        </a:spcAft>
                      </a:pPr>
                      <a:r>
                        <a:rPr lang="en-GB" sz="1800" dirty="0" smtClean="0">
                          <a:effectLst/>
                        </a:rPr>
                        <a:t>the components</a:t>
                      </a:r>
                      <a:endParaRPr lang="en-GB" sz="1800" dirty="0">
                        <a:effectLst/>
                      </a:endParaRPr>
                    </a:p>
                  </a:txBody>
                  <a:tcPr marL="68580" marR="68580" marT="0" marB="0"/>
                </a:tc>
                <a:tc>
                  <a:txBody>
                    <a:bodyPr/>
                    <a:lstStyle/>
                    <a:p>
                      <a:pPr>
                        <a:lnSpc>
                          <a:spcPct val="107000"/>
                        </a:lnSpc>
                        <a:spcAft>
                          <a:spcPts val="0"/>
                        </a:spcAft>
                      </a:pPr>
                      <a:r>
                        <a:rPr lang="en-GB" sz="1800" dirty="0" smtClean="0">
                          <a:effectLst/>
                        </a:rPr>
                        <a:t>are</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constitute</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compose</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form</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make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r>
                        <a:rPr lang="en-GB" sz="1800" dirty="0" smtClean="0">
                          <a:effectLst/>
                        </a:rPr>
                        <a:t>a</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r>
                        <a:rPr lang="en-GB" sz="1800" dirty="0" smtClean="0">
                          <a:effectLst/>
                        </a:rPr>
                        <a:t>working</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functioning</a:t>
                      </a:r>
                    </a:p>
                    <a:p>
                      <a:pP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operational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smtClean="0">
                        <a:effectLst/>
                      </a:endParaRPr>
                    </a:p>
                    <a:p>
                      <a:pPr>
                        <a:lnSpc>
                          <a:spcPct val="107000"/>
                        </a:lnSpc>
                        <a:spcAft>
                          <a:spcPts val="0"/>
                        </a:spcAft>
                      </a:pPr>
                      <a:endParaRPr lang="en-GB" sz="1800" dirty="0" smtClean="0">
                        <a:effectLst/>
                      </a:endParaRPr>
                    </a:p>
                    <a:p>
                      <a:pPr>
                        <a:lnSpc>
                          <a:spcPct val="107000"/>
                        </a:lnSpc>
                        <a:spcAft>
                          <a:spcPts val="0"/>
                        </a:spcAft>
                      </a:pPr>
                      <a:r>
                        <a:rPr lang="en-GB" sz="1800" dirty="0" smtClean="0">
                          <a:effectLst/>
                        </a:rPr>
                        <a:t>circulation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56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70" y="0"/>
            <a:ext cx="9029700" cy="1325563"/>
          </a:xfrm>
        </p:spPr>
        <p:txBody>
          <a:bodyPr/>
          <a:lstStyle/>
          <a:p>
            <a:endParaRPr lang="en-GB" dirty="0"/>
          </a:p>
        </p:txBody>
      </p:sp>
      <p:graphicFrame>
        <p:nvGraphicFramePr>
          <p:cNvPr id="5" name="Diagram 4"/>
          <p:cNvGraphicFramePr/>
          <p:nvPr>
            <p:extLst/>
          </p:nvPr>
        </p:nvGraphicFramePr>
        <p:xfrm>
          <a:off x="270457" y="283334"/>
          <a:ext cx="11642501" cy="627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78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05307" y="2060621"/>
          <a:ext cx="5602310" cy="534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6600422" y="2099256"/>
          <a:ext cx="5591578" cy="53833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own Arrow Callout 6"/>
          <p:cNvSpPr/>
          <p:nvPr/>
        </p:nvSpPr>
        <p:spPr>
          <a:xfrm>
            <a:off x="412124" y="154547"/>
            <a:ext cx="5009882" cy="136516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b="1" dirty="0" smtClean="0">
                <a:solidFill>
                  <a:schemeClr val="bg1"/>
                </a:solidFill>
                <a:latin typeface="Castellar" panose="020A0402060406010301" pitchFamily="18" charset="0"/>
              </a:rPr>
              <a:t>CHANGE THE TEXT A LITTLE</a:t>
            </a:r>
            <a:endParaRPr lang="en-GB" sz="2400" b="1" dirty="0">
              <a:solidFill>
                <a:schemeClr val="bg1"/>
              </a:solidFill>
              <a:latin typeface="Castellar" panose="020A0402060406010301" pitchFamily="18" charset="0"/>
            </a:endParaRPr>
          </a:p>
        </p:txBody>
      </p:sp>
      <p:sp>
        <p:nvSpPr>
          <p:cNvPr id="8" name="Down Arrow Callout 7"/>
          <p:cNvSpPr/>
          <p:nvPr/>
        </p:nvSpPr>
        <p:spPr>
          <a:xfrm>
            <a:off x="6372895" y="154547"/>
            <a:ext cx="5127938" cy="136516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b="1" dirty="0" smtClean="0">
                <a:solidFill>
                  <a:schemeClr val="bg1"/>
                </a:solidFill>
                <a:latin typeface="Castellar" panose="020A0402060406010301" pitchFamily="18" charset="0"/>
              </a:rPr>
              <a:t>USE THE ORIGINAL TEXT</a:t>
            </a:r>
            <a:endParaRPr lang="en-GB" sz="2400" b="1" dirty="0">
              <a:solidFill>
                <a:schemeClr val="bg1"/>
              </a:solidFill>
              <a:latin typeface="Castellar" panose="020A0402060406010301" pitchFamily="18" charset="0"/>
            </a:endParaRPr>
          </a:p>
        </p:txBody>
      </p:sp>
    </p:spTree>
    <p:extLst>
      <p:ext uri="{BB962C8B-B14F-4D97-AF65-F5344CB8AC3E}">
        <p14:creationId xmlns:p14="http://schemas.microsoft.com/office/powerpoint/2010/main" val="193252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0" y="6246254"/>
            <a:ext cx="12192000" cy="611746"/>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u="sng" dirty="0" smtClean="0"/>
              <a:t>First and last sentence </a:t>
            </a:r>
            <a:r>
              <a:rPr lang="en-GB" b="1" dirty="0" smtClean="0"/>
              <a:t>should remain </a:t>
            </a:r>
            <a:r>
              <a:rPr lang="en-GB" b="1" u="sng" dirty="0" smtClean="0"/>
              <a:t>unmodified</a:t>
            </a:r>
            <a:r>
              <a:rPr lang="en-GB" b="1" dirty="0" smtClean="0"/>
              <a:t> – so that students have a context for reading it all.</a:t>
            </a:r>
            <a:endParaRPr lang="en-GB" b="1" dirty="0"/>
          </a:p>
        </p:txBody>
      </p:sp>
      <p:graphicFrame>
        <p:nvGraphicFramePr>
          <p:cNvPr id="11" name="Diagram 10"/>
          <p:cNvGraphicFramePr/>
          <p:nvPr>
            <p:extLst/>
          </p:nvPr>
        </p:nvGraphicFramePr>
        <p:xfrm>
          <a:off x="1" y="0"/>
          <a:ext cx="3181082"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p:cNvSpPr/>
          <p:nvPr/>
        </p:nvSpPr>
        <p:spPr>
          <a:xfrm>
            <a:off x="3271230" y="824648"/>
            <a:ext cx="8663189" cy="159698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A </a:t>
            </a:r>
            <a:r>
              <a:rPr lang="en-GB" b="1" dirty="0" smtClean="0"/>
              <a:t>___________</a:t>
            </a:r>
            <a:r>
              <a:rPr lang="en-GB" b="1" dirty="0"/>
              <a:t> is a group of </a:t>
            </a:r>
            <a:r>
              <a:rPr lang="en-GB" b="1" dirty="0" smtClean="0"/>
              <a:t>____________ teachers that </a:t>
            </a:r>
            <a:r>
              <a:rPr lang="en-GB" b="1" dirty="0"/>
              <a:t>have got together to </a:t>
            </a:r>
            <a:r>
              <a:rPr lang="en-GB" b="1" dirty="0" smtClean="0"/>
              <a:t>____________ </a:t>
            </a:r>
            <a:r>
              <a:rPr lang="en-GB" b="1" dirty="0"/>
              <a:t>ideas.</a:t>
            </a:r>
          </a:p>
        </p:txBody>
      </p:sp>
      <p:sp>
        <p:nvSpPr>
          <p:cNvPr id="13" name="Rounded Rectangle 12"/>
          <p:cNvSpPr/>
          <p:nvPr/>
        </p:nvSpPr>
        <p:spPr>
          <a:xfrm>
            <a:off x="3271230" y="3255228"/>
            <a:ext cx="8663189" cy="159698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_____</a:t>
            </a:r>
            <a:r>
              <a:rPr lang="en-GB" b="1" dirty="0"/>
              <a:t> </a:t>
            </a:r>
            <a:r>
              <a:rPr lang="en-GB" b="1" dirty="0" err="1" smtClean="0"/>
              <a:t>TeachMeet</a:t>
            </a:r>
            <a:r>
              <a:rPr lang="en-GB" b="1" dirty="0"/>
              <a:t> is a group </a:t>
            </a:r>
            <a:r>
              <a:rPr lang="en-GB" b="1" dirty="0" smtClean="0"/>
              <a:t>________ enthusiastic teachers that </a:t>
            </a:r>
            <a:r>
              <a:rPr lang="en-GB" b="1" dirty="0"/>
              <a:t>have got together </a:t>
            </a:r>
            <a:r>
              <a:rPr lang="en-GB" b="1" dirty="0" smtClean="0"/>
              <a:t>_______ share </a:t>
            </a:r>
            <a:r>
              <a:rPr lang="en-GB" b="1" dirty="0"/>
              <a:t>ideas.</a:t>
            </a:r>
          </a:p>
        </p:txBody>
      </p:sp>
      <p:sp>
        <p:nvSpPr>
          <p:cNvPr id="14" name="Rounded Rectangle 13"/>
          <p:cNvSpPr/>
          <p:nvPr/>
        </p:nvSpPr>
        <p:spPr>
          <a:xfrm>
            <a:off x="4261829" y="184227"/>
            <a:ext cx="6681988" cy="515155"/>
          </a:xfrm>
          <a:prstGeom prst="round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i="1" dirty="0" smtClean="0"/>
              <a:t>Many different possibilities to fill in the gap</a:t>
            </a:r>
            <a:endParaRPr lang="en-GB" sz="2800" b="1" i="1" dirty="0"/>
          </a:p>
        </p:txBody>
      </p:sp>
      <p:sp>
        <p:nvSpPr>
          <p:cNvPr id="15" name="Rounded Rectangle 14"/>
          <p:cNvSpPr/>
          <p:nvPr/>
        </p:nvSpPr>
        <p:spPr>
          <a:xfrm>
            <a:off x="4058985" y="2585665"/>
            <a:ext cx="7087675" cy="515155"/>
          </a:xfrm>
          <a:prstGeom prst="round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i="1" dirty="0" smtClean="0"/>
              <a:t>Functional (grammar words): one option only</a:t>
            </a:r>
            <a:endParaRPr lang="en-GB" sz="2800" b="1" i="1" dirty="0"/>
          </a:p>
        </p:txBody>
      </p:sp>
      <p:sp>
        <p:nvSpPr>
          <p:cNvPr id="18" name="Pentagon 17"/>
          <p:cNvSpPr/>
          <p:nvPr/>
        </p:nvSpPr>
        <p:spPr>
          <a:xfrm>
            <a:off x="4058985" y="5055687"/>
            <a:ext cx="7392474" cy="759853"/>
          </a:xfrm>
          <a:prstGeom prst="homePlate">
            <a:avLst/>
          </a:prstGeom>
          <a:solidFill>
            <a:schemeClr val="accent2">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Discuss when there are many possibilities and when there is just one</a:t>
            </a:r>
            <a:endParaRPr lang="en-GB" sz="2400" dirty="0"/>
          </a:p>
        </p:txBody>
      </p:sp>
      <p:sp>
        <p:nvSpPr>
          <p:cNvPr id="19" name="TextBox 18"/>
          <p:cNvSpPr txBox="1"/>
          <p:nvPr/>
        </p:nvSpPr>
        <p:spPr>
          <a:xfrm>
            <a:off x="3438658" y="5050892"/>
            <a:ext cx="514618" cy="769441"/>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nchorCtr="1">
            <a:spAutoFit/>
          </a:bodyPr>
          <a:lstStyle/>
          <a:p>
            <a:r>
              <a:rPr lang="en-GB" sz="4400" dirty="0" smtClean="0"/>
              <a:t>!</a:t>
            </a:r>
            <a:endParaRPr lang="en-GB" sz="4400" dirty="0"/>
          </a:p>
        </p:txBody>
      </p:sp>
    </p:spTree>
    <p:extLst>
      <p:ext uri="{BB962C8B-B14F-4D97-AF65-F5344CB8AC3E}">
        <p14:creationId xmlns:p14="http://schemas.microsoft.com/office/powerpoint/2010/main" val="57410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1" y="0"/>
          <a:ext cx="3181082"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5335879" y="406884"/>
            <a:ext cx="3117226" cy="515155"/>
          </a:xfrm>
          <a:prstGeom prst="round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i="1" dirty="0" smtClean="0"/>
              <a:t>VANISHING CLOZE</a:t>
            </a:r>
            <a:endParaRPr lang="en-GB" sz="2800" b="1" i="1" dirty="0"/>
          </a:p>
        </p:txBody>
      </p:sp>
      <p:sp>
        <p:nvSpPr>
          <p:cNvPr id="2" name="Rectangle 1"/>
          <p:cNvSpPr/>
          <p:nvPr/>
        </p:nvSpPr>
        <p:spPr>
          <a:xfrm>
            <a:off x="4829577" y="2026283"/>
            <a:ext cx="850006"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length.</a:t>
            </a:r>
            <a:endParaRPr lang="en-GB" dirty="0"/>
          </a:p>
        </p:txBody>
      </p:sp>
      <p:sp>
        <p:nvSpPr>
          <p:cNvPr id="10" name="Rectangle 9"/>
          <p:cNvSpPr/>
          <p:nvPr/>
        </p:nvSpPr>
        <p:spPr>
          <a:xfrm>
            <a:off x="9723549" y="1374952"/>
            <a:ext cx="704583"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sides</a:t>
            </a:r>
            <a:endParaRPr lang="en-GB" dirty="0"/>
          </a:p>
        </p:txBody>
      </p:sp>
      <p:sp>
        <p:nvSpPr>
          <p:cNvPr id="16" name="Rectangle 15"/>
          <p:cNvSpPr/>
          <p:nvPr/>
        </p:nvSpPr>
        <p:spPr>
          <a:xfrm>
            <a:off x="9028091" y="1374952"/>
            <a:ext cx="695458"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three</a:t>
            </a:r>
            <a:endParaRPr lang="en-GB" dirty="0"/>
          </a:p>
        </p:txBody>
      </p:sp>
      <p:sp>
        <p:nvSpPr>
          <p:cNvPr id="17" name="Rectangle 16"/>
          <p:cNvSpPr/>
          <p:nvPr/>
        </p:nvSpPr>
        <p:spPr>
          <a:xfrm>
            <a:off x="8615967" y="1378045"/>
            <a:ext cx="412124"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all</a:t>
            </a:r>
            <a:endParaRPr lang="en-GB" dirty="0"/>
          </a:p>
        </p:txBody>
      </p:sp>
      <p:sp>
        <p:nvSpPr>
          <p:cNvPr id="18" name="Rectangle 17"/>
          <p:cNvSpPr/>
          <p:nvPr/>
        </p:nvSpPr>
        <p:spPr>
          <a:xfrm>
            <a:off x="7983827" y="1378045"/>
            <a:ext cx="632139"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with</a:t>
            </a:r>
            <a:endParaRPr lang="en-GB" dirty="0"/>
          </a:p>
        </p:txBody>
      </p:sp>
      <p:sp>
        <p:nvSpPr>
          <p:cNvPr id="19" name="Rectangle 18"/>
          <p:cNvSpPr/>
          <p:nvPr/>
        </p:nvSpPr>
        <p:spPr>
          <a:xfrm>
            <a:off x="4108362" y="2026283"/>
            <a:ext cx="721215"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equal</a:t>
            </a:r>
            <a:endParaRPr lang="en-GB" dirty="0"/>
          </a:p>
        </p:txBody>
      </p:sp>
      <p:sp>
        <p:nvSpPr>
          <p:cNvPr id="20" name="Rectangle 19"/>
          <p:cNvSpPr/>
          <p:nvPr/>
        </p:nvSpPr>
        <p:spPr>
          <a:xfrm>
            <a:off x="3640429" y="2026283"/>
            <a:ext cx="455054"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of</a:t>
            </a:r>
            <a:endParaRPr lang="en-GB" dirty="0"/>
          </a:p>
        </p:txBody>
      </p:sp>
      <p:sp>
        <p:nvSpPr>
          <p:cNvPr id="21" name="Rectangle 20"/>
          <p:cNvSpPr/>
          <p:nvPr/>
        </p:nvSpPr>
        <p:spPr>
          <a:xfrm>
            <a:off x="7057624" y="1378045"/>
            <a:ext cx="926203"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triangle</a:t>
            </a:r>
            <a:endParaRPr lang="en-GB" dirty="0"/>
          </a:p>
        </p:txBody>
      </p:sp>
      <p:sp>
        <p:nvSpPr>
          <p:cNvPr id="22" name="Rectangle 21"/>
          <p:cNvSpPr/>
          <p:nvPr/>
        </p:nvSpPr>
        <p:spPr>
          <a:xfrm>
            <a:off x="6731360" y="1378045"/>
            <a:ext cx="326264"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a</a:t>
            </a:r>
            <a:endParaRPr lang="en-GB" dirty="0"/>
          </a:p>
        </p:txBody>
      </p:sp>
      <p:sp>
        <p:nvSpPr>
          <p:cNvPr id="23" name="Rectangle 22"/>
          <p:cNvSpPr/>
          <p:nvPr/>
        </p:nvSpPr>
        <p:spPr>
          <a:xfrm>
            <a:off x="6357870" y="1378046"/>
            <a:ext cx="373489"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is</a:t>
            </a:r>
            <a:endParaRPr lang="en-GB" dirty="0"/>
          </a:p>
        </p:txBody>
      </p:sp>
      <p:sp>
        <p:nvSpPr>
          <p:cNvPr id="24" name="Rectangle 23"/>
          <p:cNvSpPr/>
          <p:nvPr/>
        </p:nvSpPr>
        <p:spPr>
          <a:xfrm>
            <a:off x="5460643" y="1378047"/>
            <a:ext cx="897228"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triangle</a:t>
            </a:r>
            <a:endParaRPr lang="en-GB" dirty="0"/>
          </a:p>
        </p:txBody>
      </p:sp>
      <p:sp>
        <p:nvSpPr>
          <p:cNvPr id="25" name="Rectangle 24"/>
          <p:cNvSpPr/>
          <p:nvPr/>
        </p:nvSpPr>
        <p:spPr>
          <a:xfrm>
            <a:off x="4208175" y="1378048"/>
            <a:ext cx="1252467"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equilateral</a:t>
            </a:r>
            <a:endParaRPr lang="en-GB" dirty="0"/>
          </a:p>
        </p:txBody>
      </p:sp>
      <p:sp>
        <p:nvSpPr>
          <p:cNvPr id="26" name="Rectangle 25"/>
          <p:cNvSpPr/>
          <p:nvPr/>
        </p:nvSpPr>
        <p:spPr>
          <a:xfrm>
            <a:off x="3643651" y="1378047"/>
            <a:ext cx="564524" cy="450760"/>
          </a:xfrm>
          <a:prstGeom prst="rect">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An</a:t>
            </a:r>
            <a:endParaRPr lang="en-GB" dirty="0"/>
          </a:p>
        </p:txBody>
      </p:sp>
      <p:sp>
        <p:nvSpPr>
          <p:cNvPr id="27" name="TextBox 26"/>
          <p:cNvSpPr txBox="1"/>
          <p:nvPr/>
        </p:nvSpPr>
        <p:spPr>
          <a:xfrm>
            <a:off x="3497155" y="3592207"/>
            <a:ext cx="514618" cy="769441"/>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nchorCtr="1">
            <a:spAutoFit/>
          </a:bodyPr>
          <a:lstStyle/>
          <a:p>
            <a:r>
              <a:rPr lang="en-GB" sz="4400" dirty="0" smtClean="0"/>
              <a:t>!</a:t>
            </a:r>
            <a:endParaRPr lang="en-GB" sz="4400" dirty="0"/>
          </a:p>
        </p:txBody>
      </p:sp>
      <p:sp>
        <p:nvSpPr>
          <p:cNvPr id="28" name="Pentagon 27"/>
          <p:cNvSpPr/>
          <p:nvPr/>
        </p:nvSpPr>
        <p:spPr>
          <a:xfrm>
            <a:off x="4095483" y="3581287"/>
            <a:ext cx="7392474" cy="759853"/>
          </a:xfrm>
          <a:prstGeom prst="homePlate">
            <a:avLst/>
          </a:prstGeom>
          <a:solidFill>
            <a:schemeClr val="accent2">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A great tool for students to explore parts of speech and sentence structure bit by bit.</a:t>
            </a:r>
            <a:endParaRPr lang="en-GB" sz="2400" dirty="0"/>
          </a:p>
        </p:txBody>
      </p:sp>
    </p:spTree>
    <p:extLst>
      <p:ext uri="{BB962C8B-B14F-4D97-AF65-F5344CB8AC3E}">
        <p14:creationId xmlns:p14="http://schemas.microsoft.com/office/powerpoint/2010/main" val="24419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1"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1" y="0"/>
          <a:ext cx="3181082"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5335878" y="406884"/>
            <a:ext cx="3988425" cy="515155"/>
          </a:xfrm>
          <a:prstGeom prst="round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i="1" dirty="0" smtClean="0"/>
              <a:t>A PREPOSITION GAP FILL</a:t>
            </a:r>
            <a:endParaRPr lang="en-GB" sz="2800" b="1" i="1" dirty="0"/>
          </a:p>
        </p:txBody>
      </p:sp>
      <p:sp>
        <p:nvSpPr>
          <p:cNvPr id="29" name="Rounded Rectangle 28"/>
          <p:cNvSpPr/>
          <p:nvPr/>
        </p:nvSpPr>
        <p:spPr>
          <a:xfrm>
            <a:off x="3528811" y="1171977"/>
            <a:ext cx="8409904" cy="3734874"/>
          </a:xfrm>
          <a:prstGeom prst="round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
            </a:r>
            <a:br>
              <a:rPr lang="en-GB" sz="1600" dirty="0"/>
            </a:br>
            <a:r>
              <a:rPr lang="en-GB" sz="2000" b="1" dirty="0"/>
              <a:t>She was dressed __ rich materials </a:t>
            </a:r>
            <a:r>
              <a:rPr lang="en-GB" sz="2000" b="1" dirty="0" smtClean="0"/>
              <a:t>- satins</a:t>
            </a:r>
            <a:r>
              <a:rPr lang="en-GB" sz="2000" b="1" dirty="0"/>
              <a:t>, and lace, and silks </a:t>
            </a:r>
            <a:r>
              <a:rPr lang="en-GB" sz="2000" b="1" dirty="0" smtClean="0"/>
              <a:t>- </a:t>
            </a:r>
            <a:r>
              <a:rPr lang="en-GB" sz="2000" b="1" dirty="0"/>
              <a:t>all __ white. Her shoes were white. And she had a long white veil dependent ____ her hair, and she had bridal flowers __ her hair, ___ her hair was white. Some bright jewels sparkled __ her neck and __ her hands, and some other jewels lay sparkling __ the table. Dresses, less splendid than the dress she wore, and half-packed trunks were scattered _____. She had not quite finished dressing, ___ she had ___ one shoe __ </a:t>
            </a:r>
            <a:r>
              <a:rPr lang="en-GB" sz="2000" b="1" dirty="0" smtClean="0"/>
              <a:t>- </a:t>
            </a:r>
            <a:r>
              <a:rPr lang="en-GB" sz="2000" b="1" dirty="0"/>
              <a:t>the other was __ the table ____ her hand </a:t>
            </a:r>
            <a:r>
              <a:rPr lang="en-GB" sz="2000" b="1" dirty="0" smtClean="0"/>
              <a:t>- </a:t>
            </a:r>
            <a:r>
              <a:rPr lang="en-GB" sz="2000" b="1" dirty="0"/>
              <a:t>her veil was half arranged, her watch and chain were not put __, and some lace ___ her bosom lay ____ those trinkets and ____ her handkerchief, and gloves, and some flowers, and a prayer-book-, all confusedly heaped _____ the </a:t>
            </a:r>
            <a:r>
              <a:rPr lang="en-GB" sz="2000" b="1" dirty="0" smtClean="0"/>
              <a:t>looking-glass.</a:t>
            </a:r>
            <a:endParaRPr lang="en-GB" sz="2000" b="1" dirty="0"/>
          </a:p>
        </p:txBody>
      </p:sp>
      <p:graphicFrame>
        <p:nvGraphicFramePr>
          <p:cNvPr id="3" name="Table 2"/>
          <p:cNvGraphicFramePr>
            <a:graphicFrameLocks noGrp="1"/>
          </p:cNvGraphicFramePr>
          <p:nvPr>
            <p:extLst/>
          </p:nvPr>
        </p:nvGraphicFramePr>
        <p:xfrm>
          <a:off x="3744889" y="4997004"/>
          <a:ext cx="4111223" cy="1483360"/>
        </p:xfrm>
        <a:graphic>
          <a:graphicData uri="http://schemas.openxmlformats.org/drawingml/2006/table">
            <a:tbl>
              <a:tblPr firstRow="1" bandRow="1">
                <a:tableStyleId>{21E4AEA4-8DFA-4A89-87EB-49C32662AFE0}</a:tableStyleId>
              </a:tblPr>
              <a:tblGrid>
                <a:gridCol w="1058930">
                  <a:extLst>
                    <a:ext uri="{9D8B030D-6E8A-4147-A177-3AD203B41FA5}">
                      <a16:colId xmlns:a16="http://schemas.microsoft.com/office/drawing/2014/main" val="20000"/>
                    </a:ext>
                  </a:extLst>
                </a:gridCol>
                <a:gridCol w="953037">
                  <a:extLst>
                    <a:ext uri="{9D8B030D-6E8A-4147-A177-3AD203B41FA5}">
                      <a16:colId xmlns:a16="http://schemas.microsoft.com/office/drawing/2014/main" val="20001"/>
                    </a:ext>
                  </a:extLst>
                </a:gridCol>
                <a:gridCol w="1017431">
                  <a:extLst>
                    <a:ext uri="{9D8B030D-6E8A-4147-A177-3AD203B41FA5}">
                      <a16:colId xmlns:a16="http://schemas.microsoft.com/office/drawing/2014/main" val="20002"/>
                    </a:ext>
                  </a:extLst>
                </a:gridCol>
                <a:gridCol w="1081825">
                  <a:extLst>
                    <a:ext uri="{9D8B030D-6E8A-4147-A177-3AD203B41FA5}">
                      <a16:colId xmlns:a16="http://schemas.microsoft.com/office/drawing/2014/main" val="20003"/>
                    </a:ext>
                  </a:extLst>
                </a:gridCol>
              </a:tblGrid>
              <a:tr h="370840">
                <a:tc gridSpan="4">
                  <a:txBody>
                    <a:bodyPr/>
                    <a:lstStyle/>
                    <a:p>
                      <a:pPr algn="ctr"/>
                      <a:r>
                        <a:rPr lang="en-GB" dirty="0" smtClean="0"/>
                        <a:t>Choose from</a:t>
                      </a:r>
                      <a:r>
                        <a:rPr lang="en-GB" baseline="0" dirty="0" smtClean="0"/>
                        <a:t> the words in the box</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t>In</a:t>
                      </a:r>
                      <a:endParaRPr lang="en-GB" b="0" dirty="0"/>
                    </a:p>
                  </a:txBody>
                  <a:tcPr/>
                </a:tc>
                <a:tc>
                  <a:txBody>
                    <a:bodyPr/>
                    <a:lstStyle/>
                    <a:p>
                      <a:pPr algn="ctr"/>
                      <a:r>
                        <a:rPr lang="en-GB" dirty="0" smtClean="0"/>
                        <a:t>near</a:t>
                      </a:r>
                      <a:endParaRPr lang="en-GB" b="0" dirty="0"/>
                    </a:p>
                  </a:txBody>
                  <a:tcPr/>
                </a:tc>
                <a:tc>
                  <a:txBody>
                    <a:bodyPr/>
                    <a:lstStyle/>
                    <a:p>
                      <a:pPr algn="ctr"/>
                      <a:r>
                        <a:rPr lang="en-GB" dirty="0" smtClean="0"/>
                        <a:t>on</a:t>
                      </a:r>
                      <a:endParaRPr lang="en-GB" b="0" dirty="0"/>
                    </a:p>
                  </a:txBody>
                  <a:tcPr/>
                </a:tc>
                <a:tc>
                  <a:txBody>
                    <a:bodyPr/>
                    <a:lstStyle/>
                    <a:p>
                      <a:pPr algn="ctr"/>
                      <a:r>
                        <a:rPr lang="en-GB" dirty="0" smtClean="0"/>
                        <a:t>of</a:t>
                      </a:r>
                      <a:endParaRPr lang="en-GB" b="0" dirty="0"/>
                    </a:p>
                  </a:txBody>
                  <a:tcPr/>
                </a:tc>
                <a:extLst>
                  <a:ext uri="{0D108BD9-81ED-4DB2-BD59-A6C34878D82A}">
                    <a16:rowId xmlns:a16="http://schemas.microsoft.com/office/drawing/2014/main" val="10001"/>
                  </a:ext>
                </a:extLst>
              </a:tr>
              <a:tr h="370840">
                <a:tc>
                  <a:txBody>
                    <a:bodyPr/>
                    <a:lstStyle/>
                    <a:p>
                      <a:pPr algn="ctr"/>
                      <a:r>
                        <a:rPr lang="en-GB" dirty="0" smtClean="0"/>
                        <a:t>with</a:t>
                      </a:r>
                      <a:endParaRPr lang="en-GB"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about</a:t>
                      </a:r>
                      <a:endParaRPr lang="en-GB" b="0" dirty="0" smtClean="0"/>
                    </a:p>
                  </a:txBody>
                  <a:tcPr/>
                </a:tc>
                <a:tc>
                  <a:txBody>
                    <a:bodyPr/>
                    <a:lstStyle/>
                    <a:p>
                      <a:pPr algn="ctr"/>
                      <a:r>
                        <a:rPr lang="en-GB" dirty="0" smtClean="0"/>
                        <a:t>but</a:t>
                      </a:r>
                      <a:endParaRPr lang="en-GB" b="0" dirty="0"/>
                    </a:p>
                  </a:txBody>
                  <a:tcPr/>
                </a:tc>
                <a:tc>
                  <a:txBody>
                    <a:bodyPr/>
                    <a:lstStyle/>
                    <a:p>
                      <a:pPr algn="ctr"/>
                      <a:r>
                        <a:rPr lang="en-GB" dirty="0" smtClean="0"/>
                        <a:t>from</a:t>
                      </a:r>
                      <a:endParaRPr lang="en-GB" b="0" dirty="0"/>
                    </a:p>
                  </a:txBody>
                  <a:tcPr/>
                </a:tc>
                <a:extLst>
                  <a:ext uri="{0D108BD9-81ED-4DB2-BD59-A6C34878D82A}">
                    <a16:rowId xmlns:a16="http://schemas.microsoft.com/office/drawing/2014/main" val="10002"/>
                  </a:ext>
                </a:extLst>
              </a:tr>
              <a:tr h="370840">
                <a:tc>
                  <a:txBody>
                    <a:bodyPr/>
                    <a:lstStyle/>
                    <a:p>
                      <a:pPr algn="ctr"/>
                      <a:r>
                        <a:rPr lang="en-GB" dirty="0" smtClean="0"/>
                        <a:t>for</a:t>
                      </a:r>
                      <a:endParaRPr lang="en-GB" b="0" dirty="0"/>
                    </a:p>
                  </a:txBody>
                  <a:tcPr/>
                </a:tc>
                <a:tc>
                  <a:txBody>
                    <a:bodyPr/>
                    <a:lstStyle/>
                    <a:p>
                      <a:pPr algn="ctr"/>
                      <a:endParaRPr lang="en-GB" b="0" dirty="0"/>
                    </a:p>
                  </a:txBody>
                  <a:tcPr/>
                </a:tc>
                <a:tc>
                  <a:txBody>
                    <a:bodyPr/>
                    <a:lstStyle/>
                    <a:p>
                      <a:pPr algn="ctr"/>
                      <a:endParaRPr lang="en-GB" b="0" dirty="0"/>
                    </a:p>
                  </a:txBody>
                  <a:tcPr/>
                </a:tc>
                <a:tc>
                  <a:txBody>
                    <a:bodyPr/>
                    <a:lstStyle/>
                    <a:p>
                      <a:pPr algn="ctr"/>
                      <a:endParaRPr lang="en-GB" b="0" dirty="0"/>
                    </a:p>
                  </a:txBody>
                  <a:tcPr/>
                </a:tc>
                <a:extLst>
                  <a:ext uri="{0D108BD9-81ED-4DB2-BD59-A6C34878D82A}">
                    <a16:rowId xmlns:a16="http://schemas.microsoft.com/office/drawing/2014/main" val="10003"/>
                  </a:ext>
                </a:extLst>
              </a:tr>
            </a:tbl>
          </a:graphicData>
        </a:graphic>
      </p:graphicFrame>
      <p:sp>
        <p:nvSpPr>
          <p:cNvPr id="4" name="Left Arrow Callout 3"/>
          <p:cNvSpPr/>
          <p:nvPr/>
        </p:nvSpPr>
        <p:spPr>
          <a:xfrm>
            <a:off x="7881870" y="4906851"/>
            <a:ext cx="1841680" cy="850005"/>
          </a:xfrm>
          <a:prstGeom prst="leftArrowCallou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b="1" dirty="0" smtClean="0"/>
              <a:t>What part of speech are all these words?</a:t>
            </a:r>
            <a:endParaRPr lang="en-GB" sz="1400" b="1" dirty="0"/>
          </a:p>
        </p:txBody>
      </p:sp>
      <p:sp>
        <p:nvSpPr>
          <p:cNvPr id="30" name="Left Arrow Callout 29"/>
          <p:cNvSpPr/>
          <p:nvPr/>
        </p:nvSpPr>
        <p:spPr>
          <a:xfrm>
            <a:off x="7881870" y="5756856"/>
            <a:ext cx="1841680" cy="850005"/>
          </a:xfrm>
          <a:prstGeom prst="leftArrowCallou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b="1" dirty="0" smtClean="0"/>
              <a:t>Are the verbs </a:t>
            </a:r>
            <a:r>
              <a:rPr lang="en-GB" sz="1400" b="1" i="1" u="sng" dirty="0" smtClean="0"/>
              <a:t>before </a:t>
            </a:r>
            <a:r>
              <a:rPr lang="en-GB" sz="1400" b="1" dirty="0" smtClean="0"/>
              <a:t>or </a:t>
            </a:r>
            <a:r>
              <a:rPr lang="en-GB" sz="1400" b="1" i="1" u="sng" dirty="0" smtClean="0"/>
              <a:t>after</a:t>
            </a:r>
            <a:r>
              <a:rPr lang="en-GB" sz="1400" b="1" i="1" dirty="0" smtClean="0"/>
              <a:t> </a:t>
            </a:r>
            <a:r>
              <a:rPr lang="en-GB" sz="1400" b="1" dirty="0" smtClean="0"/>
              <a:t>them?</a:t>
            </a:r>
            <a:endParaRPr lang="en-GB" sz="1400" b="1" dirty="0"/>
          </a:p>
        </p:txBody>
      </p:sp>
    </p:spTree>
    <p:extLst>
      <p:ext uri="{BB962C8B-B14F-4D97-AF65-F5344CB8AC3E}">
        <p14:creationId xmlns:p14="http://schemas.microsoft.com/office/powerpoint/2010/main" val="10749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8035"/>
            <a:ext cx="9029700" cy="1325563"/>
          </a:xfrm>
        </p:spPr>
        <p:txBody>
          <a:bodyPr>
            <a:normAutofit fontScale="90000"/>
          </a:bodyPr>
          <a:lstStyle/>
          <a:p>
            <a:r>
              <a:rPr lang="en-GB" dirty="0" err="1" smtClean="0"/>
              <a:t>Temat</a:t>
            </a:r>
            <a:r>
              <a:rPr lang="en-GB" dirty="0" smtClean="0"/>
              <a:t>: </a:t>
            </a:r>
            <a:r>
              <a:rPr lang="en-GB" u="sng" dirty="0" smtClean="0"/>
              <a:t>Co </a:t>
            </a:r>
            <a:r>
              <a:rPr lang="pl-PL" u="sng" dirty="0" smtClean="0"/>
              <a:t>przedstawia</a:t>
            </a:r>
            <a:r>
              <a:rPr lang="en-GB" u="sng" dirty="0" smtClean="0"/>
              <a:t> </a:t>
            </a:r>
            <a:r>
              <a:rPr lang="en-GB" u="sng" dirty="0" err="1" smtClean="0"/>
              <a:t>obraz</a:t>
            </a:r>
            <a:r>
              <a:rPr lang="en-GB" u="sng" dirty="0" smtClean="0"/>
              <a:t> </a:t>
            </a:r>
            <a:r>
              <a:rPr lang="en-GB" u="sng" dirty="0" err="1" smtClean="0"/>
              <a:t>Matejki</a:t>
            </a:r>
            <a:r>
              <a:rPr lang="en-GB" u="sng" dirty="0" smtClean="0"/>
              <a:t>?</a:t>
            </a:r>
            <a:endParaRPr lang="en-GB" u="sng" dirty="0"/>
          </a:p>
        </p:txBody>
      </p:sp>
      <p:sp>
        <p:nvSpPr>
          <p:cNvPr id="4" name="TextBox 3"/>
          <p:cNvSpPr txBox="1"/>
          <p:nvPr/>
        </p:nvSpPr>
        <p:spPr>
          <a:xfrm>
            <a:off x="9378778" y="0"/>
            <a:ext cx="2813222" cy="3693319"/>
          </a:xfrm>
          <a:prstGeom prst="rect">
            <a:avLst/>
          </a:prstGeom>
          <a:solidFill>
            <a:schemeClr val="bg2">
              <a:lumMod val="90000"/>
            </a:schemeClr>
          </a:solidFill>
          <a:ln>
            <a:solidFill>
              <a:schemeClr val="bg2"/>
            </a:solidFill>
          </a:ln>
        </p:spPr>
        <p:txBody>
          <a:bodyPr wrap="square" rtlCol="0" anchor="ctr" anchorCtr="1">
            <a:spAutoFit/>
          </a:bodyPr>
          <a:lstStyle/>
          <a:p>
            <a:r>
              <a:rPr lang="pl-PL" dirty="0" smtClean="0"/>
              <a:t>Słowa kluczowe:</a:t>
            </a:r>
          </a:p>
          <a:p>
            <a:endParaRPr lang="pl-PL" dirty="0"/>
          </a:p>
          <a:p>
            <a:r>
              <a:rPr lang="pl-PL" sz="1200" i="1" dirty="0" smtClean="0"/>
              <a:t>Obraz </a:t>
            </a:r>
          </a:p>
          <a:p>
            <a:endParaRPr lang="pl-PL" sz="1200" i="1" dirty="0"/>
          </a:p>
          <a:p>
            <a:r>
              <a:rPr lang="pl-PL" sz="1200" i="1" dirty="0" smtClean="0"/>
              <a:t>Bitwa</a:t>
            </a:r>
          </a:p>
          <a:p>
            <a:endParaRPr lang="pl-PL" sz="1200" i="1" dirty="0" smtClean="0"/>
          </a:p>
          <a:p>
            <a:r>
              <a:rPr lang="pl-PL" sz="1200" i="1" dirty="0" smtClean="0"/>
              <a:t>Grunwald</a:t>
            </a:r>
          </a:p>
          <a:p>
            <a:endParaRPr lang="pl-PL" sz="1200" i="1" dirty="0" smtClean="0"/>
          </a:p>
          <a:p>
            <a:r>
              <a:rPr lang="pl-PL" sz="1200" i="1" dirty="0" smtClean="0"/>
              <a:t>Jan Matejko</a:t>
            </a:r>
          </a:p>
          <a:p>
            <a:endParaRPr lang="pl-PL" sz="1200" i="1" dirty="0" smtClean="0"/>
          </a:p>
          <a:p>
            <a:r>
              <a:rPr lang="pl-PL" sz="1200" i="1" dirty="0" smtClean="0"/>
              <a:t>unia polsko-litewska</a:t>
            </a:r>
          </a:p>
          <a:p>
            <a:endParaRPr lang="pl-PL" sz="1200" i="1" dirty="0" smtClean="0"/>
          </a:p>
          <a:p>
            <a:r>
              <a:rPr lang="pl-PL" sz="1200" i="1" dirty="0" smtClean="0"/>
              <a:t>Rzeczpospolita Obojga Narodów</a:t>
            </a:r>
            <a:endParaRPr lang="pl-PL" sz="1200" i="1" dirty="0"/>
          </a:p>
          <a:p>
            <a:endParaRPr lang="pl-PL" sz="1200" i="1" dirty="0" smtClean="0"/>
          </a:p>
          <a:p>
            <a:r>
              <a:rPr lang="pl-PL" sz="1200" i="1" dirty="0" smtClean="0"/>
              <a:t>Zakon Krzyżacki</a:t>
            </a:r>
          </a:p>
          <a:p>
            <a:endParaRPr lang="pl-PL" sz="1200" i="1" dirty="0" smtClean="0"/>
          </a:p>
          <a:p>
            <a:r>
              <a:rPr lang="pl-PL" sz="1200" i="1" dirty="0" smtClean="0"/>
              <a:t>1410r.</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1" y="483226"/>
            <a:ext cx="9143014" cy="38822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4" y="1533774"/>
            <a:ext cx="3908134" cy="1652583"/>
          </a:xfrm>
          <a:prstGeom prst="rect">
            <a:avLst/>
          </a:prstGeom>
        </p:spPr>
      </p:pic>
      <p:sp>
        <p:nvSpPr>
          <p:cNvPr id="7" name="Left-Right Arrow 6"/>
          <p:cNvSpPr/>
          <p:nvPr/>
        </p:nvSpPr>
        <p:spPr>
          <a:xfrm>
            <a:off x="2282069" y="654532"/>
            <a:ext cx="6739389" cy="399245"/>
          </a:xfrm>
          <a:prstGeom prst="lef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8" name="Rectangle 7"/>
          <p:cNvSpPr/>
          <p:nvPr/>
        </p:nvSpPr>
        <p:spPr>
          <a:xfrm>
            <a:off x="8217010" y="590137"/>
            <a:ext cx="927062" cy="52803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2016r.</a:t>
            </a:r>
            <a:endParaRPr lang="en-GB" dirty="0"/>
          </a:p>
        </p:txBody>
      </p:sp>
      <p:sp>
        <p:nvSpPr>
          <p:cNvPr id="10" name="Rectangle 9"/>
          <p:cNvSpPr/>
          <p:nvPr/>
        </p:nvSpPr>
        <p:spPr>
          <a:xfrm>
            <a:off x="1315986" y="590137"/>
            <a:ext cx="927062" cy="52803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1410r.</a:t>
            </a:r>
            <a:endParaRPr lang="en-GB"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116" y="1467430"/>
            <a:ext cx="1780762" cy="178527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3010" t="1352" r="7358" b="9839"/>
          <a:stretch/>
        </p:blipFill>
        <p:spPr>
          <a:xfrm>
            <a:off x="39021" y="2916562"/>
            <a:ext cx="3464416" cy="289774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2899" y="2882594"/>
            <a:ext cx="3961389" cy="272185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5262" y="2916562"/>
            <a:ext cx="1790700" cy="256222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5497" y="3490737"/>
            <a:ext cx="1848546" cy="231019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6491" y="5320695"/>
            <a:ext cx="1819914" cy="136803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98756" y="5084098"/>
            <a:ext cx="1288271" cy="1773902"/>
          </a:xfrm>
          <a:prstGeom prst="rect">
            <a:avLst/>
          </a:prstGeom>
        </p:spPr>
      </p:pic>
      <p:sp>
        <p:nvSpPr>
          <p:cNvPr id="19" name="Rectangle 18"/>
          <p:cNvSpPr/>
          <p:nvPr/>
        </p:nvSpPr>
        <p:spPr>
          <a:xfrm>
            <a:off x="9221056" y="5971049"/>
            <a:ext cx="2537355" cy="71767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45 000</a:t>
            </a:r>
            <a:endParaRPr lang="en-GB" dirty="0"/>
          </a:p>
        </p:txBody>
      </p:sp>
    </p:spTree>
    <p:extLst>
      <p:ext uri="{BB962C8B-B14F-4D97-AF65-F5344CB8AC3E}">
        <p14:creationId xmlns:p14="http://schemas.microsoft.com/office/powerpoint/2010/main" val="17658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80299"/>
            <a:ext cx="9791700" cy="4351338"/>
          </a:xfrm>
        </p:spPr>
        <p:txBody>
          <a:bodyPr>
            <a:normAutofit fontScale="92500" lnSpcReduction="10000"/>
          </a:bodyPr>
          <a:lstStyle/>
          <a:p>
            <a:pPr marL="0" indent="0">
              <a:buNone/>
            </a:pPr>
            <a:r>
              <a:rPr lang="en-GB" dirty="0" smtClean="0"/>
              <a:t>1. The </a:t>
            </a:r>
            <a:r>
              <a:rPr lang="en-GB" dirty="0"/>
              <a:t>Scottish army is </a:t>
            </a:r>
            <a:r>
              <a:rPr lang="en-GB" dirty="0" smtClean="0"/>
              <a:t>____ </a:t>
            </a:r>
            <a:r>
              <a:rPr lang="en-GB" dirty="0"/>
              <a:t>war with the Norwegian army. </a:t>
            </a:r>
            <a:endParaRPr lang="en-GB" dirty="0" smtClean="0"/>
          </a:p>
          <a:p>
            <a:pPr marL="0" indent="0">
              <a:buNone/>
            </a:pPr>
            <a:r>
              <a:rPr lang="en-GB" dirty="0" smtClean="0"/>
              <a:t>2. Duncan</a:t>
            </a:r>
            <a:r>
              <a:rPr lang="en-GB" dirty="0"/>
              <a:t>, king </a:t>
            </a:r>
            <a:r>
              <a:rPr lang="en-GB" dirty="0" smtClean="0"/>
              <a:t>_____ </a:t>
            </a:r>
            <a:r>
              <a:rPr lang="en-GB" dirty="0"/>
              <a:t>Scotland, meets a captain returning from battle. </a:t>
            </a:r>
            <a:endParaRPr lang="en-GB" dirty="0" smtClean="0"/>
          </a:p>
          <a:p>
            <a:pPr marL="0" indent="0">
              <a:buNone/>
            </a:pPr>
            <a:r>
              <a:rPr lang="en-GB" dirty="0" smtClean="0"/>
              <a:t>3. The </a:t>
            </a:r>
            <a:r>
              <a:rPr lang="en-GB" dirty="0"/>
              <a:t>captain informs them _____</a:t>
            </a:r>
            <a:r>
              <a:rPr lang="en-GB" dirty="0" smtClean="0"/>
              <a:t> </a:t>
            </a:r>
            <a:r>
              <a:rPr lang="en-GB" dirty="0"/>
              <a:t>Macbeth and Banquo's bravery _____ </a:t>
            </a:r>
            <a:r>
              <a:rPr lang="en-GB" dirty="0" smtClean="0"/>
              <a:t> </a:t>
            </a:r>
            <a:r>
              <a:rPr lang="en-GB" dirty="0"/>
              <a:t>battle. </a:t>
            </a:r>
            <a:endParaRPr lang="en-GB" dirty="0" smtClean="0"/>
          </a:p>
          <a:p>
            <a:pPr marL="0" indent="0">
              <a:buNone/>
            </a:pPr>
            <a:r>
              <a:rPr lang="en-GB" dirty="0" smtClean="0"/>
              <a:t>4. He </a:t>
            </a:r>
            <a:r>
              <a:rPr lang="en-GB" dirty="0"/>
              <a:t>also describes Macbeth's attack _____ </a:t>
            </a:r>
            <a:r>
              <a:rPr lang="en-GB" dirty="0" smtClean="0"/>
              <a:t> </a:t>
            </a:r>
            <a:r>
              <a:rPr lang="en-GB" dirty="0"/>
              <a:t>the castle _____ </a:t>
            </a:r>
            <a:r>
              <a:rPr lang="en-GB" dirty="0" smtClean="0"/>
              <a:t> </a:t>
            </a:r>
            <a:r>
              <a:rPr lang="en-GB" dirty="0"/>
              <a:t>the treacherous Macdonald, _____ </a:t>
            </a:r>
            <a:r>
              <a:rPr lang="en-GB" dirty="0" smtClean="0"/>
              <a:t> </a:t>
            </a:r>
            <a:r>
              <a:rPr lang="en-GB" dirty="0"/>
              <a:t>which Macbeth triumphed and planted Macdonald’s head _____ </a:t>
            </a:r>
            <a:r>
              <a:rPr lang="en-GB" dirty="0" smtClean="0"/>
              <a:t> </a:t>
            </a:r>
            <a:r>
              <a:rPr lang="en-GB" dirty="0"/>
              <a:t>the battlements _____ </a:t>
            </a:r>
            <a:r>
              <a:rPr lang="en-GB" dirty="0" smtClean="0"/>
              <a:t> </a:t>
            </a:r>
            <a:r>
              <a:rPr lang="en-GB" dirty="0"/>
              <a:t>the castle</a:t>
            </a:r>
            <a:r>
              <a:rPr lang="en-GB" dirty="0" smtClean="0"/>
              <a:t>.</a:t>
            </a:r>
          </a:p>
          <a:p>
            <a:pPr marL="0" indent="0">
              <a:buNone/>
            </a:pPr>
            <a:r>
              <a:rPr lang="en-GB" dirty="0" smtClean="0"/>
              <a:t>5. The </a:t>
            </a:r>
            <a:r>
              <a:rPr lang="en-GB" dirty="0"/>
              <a:t>Thanes </a:t>
            </a:r>
            <a:r>
              <a:rPr lang="en-GB" dirty="0" smtClean="0"/>
              <a:t>of Ross</a:t>
            </a:r>
            <a:r>
              <a:rPr lang="en-GB" dirty="0"/>
              <a:t> and Angus enter _____ </a:t>
            </a:r>
            <a:r>
              <a:rPr lang="en-GB" dirty="0" smtClean="0"/>
              <a:t> </a:t>
            </a:r>
            <a:r>
              <a:rPr lang="en-GB" dirty="0"/>
              <a:t>the news that the Thane _____ </a:t>
            </a:r>
            <a:r>
              <a:rPr lang="en-GB" dirty="0" smtClean="0"/>
              <a:t>Cawdor </a:t>
            </a:r>
            <a:r>
              <a:rPr lang="en-GB" dirty="0"/>
              <a:t>has sided _____ </a:t>
            </a:r>
            <a:r>
              <a:rPr lang="en-GB" dirty="0" smtClean="0"/>
              <a:t> </a:t>
            </a:r>
            <a:r>
              <a:rPr lang="en-GB" dirty="0"/>
              <a:t>Norway. </a:t>
            </a:r>
            <a:endParaRPr lang="en-GB" dirty="0" smtClean="0"/>
          </a:p>
          <a:p>
            <a:pPr marL="0" indent="0">
              <a:buNone/>
            </a:pPr>
            <a:r>
              <a:rPr lang="en-GB" dirty="0" smtClean="0"/>
              <a:t>6. Duncan </a:t>
            </a:r>
            <a:r>
              <a:rPr lang="en-GB" dirty="0"/>
              <a:t>decides to execute the disloyal thane and give the title _____ </a:t>
            </a:r>
            <a:r>
              <a:rPr lang="en-GB" dirty="0" smtClean="0"/>
              <a:t> </a:t>
            </a:r>
            <a:r>
              <a:rPr lang="en-GB" dirty="0"/>
              <a:t>Cawdor _____ </a:t>
            </a:r>
            <a:r>
              <a:rPr lang="en-GB" dirty="0" smtClean="0"/>
              <a:t> </a:t>
            </a:r>
            <a:r>
              <a:rPr lang="en-GB" dirty="0"/>
              <a:t>Macbeth.</a:t>
            </a:r>
          </a:p>
        </p:txBody>
      </p:sp>
      <p:sp>
        <p:nvSpPr>
          <p:cNvPr id="5" name="Title 2"/>
          <p:cNvSpPr>
            <a:spLocks noGrp="1"/>
          </p:cNvSpPr>
          <p:nvPr>
            <p:ph type="title"/>
          </p:nvPr>
        </p:nvSpPr>
        <p:spPr>
          <a:xfrm>
            <a:off x="0" y="0"/>
            <a:ext cx="6144322" cy="1325563"/>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GB" dirty="0" smtClean="0"/>
              <a:t>CLIL – Focus on language through your content</a:t>
            </a:r>
            <a:endParaRPr lang="en-GB" dirty="0"/>
          </a:p>
        </p:txBody>
      </p:sp>
      <p:sp>
        <p:nvSpPr>
          <p:cNvPr id="6" name="Rectangle 5"/>
          <p:cNvSpPr/>
          <p:nvPr/>
        </p:nvSpPr>
        <p:spPr>
          <a:xfrm>
            <a:off x="9879980" y="1594624"/>
            <a:ext cx="2163337" cy="3847171"/>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Why not give these as strips and get your EAL learners to reorder them after putting in </a:t>
            </a:r>
            <a:r>
              <a:rPr lang="en-GB" b="1" dirty="0" smtClean="0"/>
              <a:t>prepositions</a:t>
            </a:r>
            <a:r>
              <a:rPr lang="en-GB" dirty="0" smtClean="0"/>
              <a:t>?</a:t>
            </a:r>
          </a:p>
          <a:p>
            <a:pPr algn="ctr"/>
            <a:endParaRPr lang="en-GB" dirty="0"/>
          </a:p>
          <a:p>
            <a:pPr algn="ctr"/>
            <a:r>
              <a:rPr lang="en-GB" dirty="0" smtClean="0"/>
              <a:t>Differentiate by providing a box with missing prepositions under the activity (or not).</a:t>
            </a:r>
          </a:p>
          <a:p>
            <a:pPr algn="ctr"/>
            <a:endParaRPr lang="en-GB" dirty="0"/>
          </a:p>
          <a:p>
            <a:pPr algn="ctr"/>
            <a:endParaRPr lang="en-GB" dirty="0"/>
          </a:p>
        </p:txBody>
      </p:sp>
      <p:sp>
        <p:nvSpPr>
          <p:cNvPr id="7" name="Rectangle 6"/>
          <p:cNvSpPr/>
          <p:nvPr/>
        </p:nvSpPr>
        <p:spPr>
          <a:xfrm>
            <a:off x="89210" y="6512312"/>
            <a:ext cx="9702490" cy="34568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Summary of </a:t>
            </a:r>
            <a:r>
              <a:rPr lang="en-GB" dirty="0" err="1" smtClean="0"/>
              <a:t>Sc</a:t>
            </a:r>
            <a:r>
              <a:rPr lang="en-GB" dirty="0"/>
              <a:t> 1, Act 2 from: </a:t>
            </a:r>
            <a:r>
              <a:rPr lang="en-GB" dirty="0">
                <a:hlinkClick r:id="rId2"/>
              </a:rPr>
              <a:t>http://</a:t>
            </a:r>
            <a:r>
              <a:rPr lang="en-GB" dirty="0" smtClean="0">
                <a:hlinkClick r:id="rId2"/>
              </a:rPr>
              <a:t>www.gradesaver.com/macbeth/study-guide/summary-act-1</a:t>
            </a:r>
            <a:r>
              <a:rPr lang="en-GB" dirty="0" smtClean="0"/>
              <a:t> </a:t>
            </a:r>
            <a:endParaRPr lang="en-GB" dirty="0"/>
          </a:p>
        </p:txBody>
      </p:sp>
      <p:sp>
        <p:nvSpPr>
          <p:cNvPr id="8" name="Horizontal Scroll 7"/>
          <p:cNvSpPr/>
          <p:nvPr/>
        </p:nvSpPr>
        <p:spPr>
          <a:xfrm>
            <a:off x="5742879" y="0"/>
            <a:ext cx="6449122" cy="1099457"/>
          </a:xfrm>
          <a:prstGeom prst="horizontalScroll">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smtClean="0">
                <a:solidFill>
                  <a:srgbClr val="FF0000"/>
                </a:solidFill>
              </a:rPr>
              <a:t>STRATEGY: </a:t>
            </a:r>
            <a:endParaRPr lang="en-GB" sz="2400" b="1" dirty="0">
              <a:solidFill>
                <a:srgbClr val="FF0000"/>
              </a:solidFill>
            </a:endParaRPr>
          </a:p>
          <a:p>
            <a:pPr algn="ctr"/>
            <a:r>
              <a:rPr lang="en-GB" sz="2400" b="1" dirty="0" smtClean="0">
                <a:solidFill>
                  <a:srgbClr val="FF0000"/>
                </a:solidFill>
              </a:rPr>
              <a:t>DARTs: REMOVE SPECIFIC GRAMMAR ITEMS</a:t>
            </a:r>
            <a:endParaRPr lang="en-GB" sz="2400" b="1" dirty="0">
              <a:solidFill>
                <a:srgbClr val="FF0000"/>
              </a:solidFill>
            </a:endParaRPr>
          </a:p>
        </p:txBody>
      </p:sp>
    </p:spTree>
    <p:extLst>
      <p:ext uri="{BB962C8B-B14F-4D97-AF65-F5344CB8AC3E}">
        <p14:creationId xmlns:p14="http://schemas.microsoft.com/office/powerpoint/2010/main" val="2186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552"/>
            <a:ext cx="8391544" cy="5932448"/>
          </a:xfrm>
          <a:prstGeom prst="rect">
            <a:avLst/>
          </a:prstGeom>
        </p:spPr>
      </p:pic>
      <p:sp>
        <p:nvSpPr>
          <p:cNvPr id="4" name="Horizontal Scroll 3"/>
          <p:cNvSpPr/>
          <p:nvPr/>
        </p:nvSpPr>
        <p:spPr>
          <a:xfrm>
            <a:off x="6445405" y="0"/>
            <a:ext cx="5746595" cy="1099457"/>
          </a:xfrm>
          <a:prstGeom prst="horizontalScroll">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smtClean="0">
                <a:solidFill>
                  <a:srgbClr val="FF0000"/>
                </a:solidFill>
              </a:rPr>
              <a:t>STRATEGY: </a:t>
            </a:r>
            <a:endParaRPr lang="en-GB" sz="2400" b="1" dirty="0">
              <a:solidFill>
                <a:srgbClr val="FF0000"/>
              </a:solidFill>
            </a:endParaRPr>
          </a:p>
          <a:p>
            <a:pPr algn="ctr"/>
            <a:r>
              <a:rPr lang="en-GB" sz="2400" b="1" dirty="0" smtClean="0">
                <a:solidFill>
                  <a:srgbClr val="FF0000"/>
                </a:solidFill>
              </a:rPr>
              <a:t>PLENARY (or starter) WORD MAP</a:t>
            </a:r>
            <a:endParaRPr lang="en-GB" sz="2400" b="1" dirty="0">
              <a:solidFill>
                <a:srgbClr val="FF0000"/>
              </a:solidFill>
            </a:endParaRPr>
          </a:p>
        </p:txBody>
      </p:sp>
      <p:sp>
        <p:nvSpPr>
          <p:cNvPr id="7" name="TextBox 6"/>
          <p:cNvSpPr txBox="1"/>
          <p:nvPr/>
        </p:nvSpPr>
        <p:spPr>
          <a:xfrm>
            <a:off x="8233317" y="6442502"/>
            <a:ext cx="3958683"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r>
              <a:rPr lang="en-GB" sz="1400" b="1" dirty="0" smtClean="0"/>
              <a:t>Adapted from material presented by @</a:t>
            </a:r>
            <a:r>
              <a:rPr lang="en-GB" sz="1400" b="1" dirty="0" err="1" smtClean="0"/>
              <a:t>DiLeed</a:t>
            </a:r>
            <a:r>
              <a:rPr lang="en-GB" sz="1400" b="1" dirty="0" smtClean="0"/>
              <a:t> at EAL TeachMeet at Harris Academy (June 2014)</a:t>
            </a:r>
            <a:endParaRPr lang="en-GB" sz="1400" b="1" dirty="0"/>
          </a:p>
        </p:txBody>
      </p:sp>
    </p:spTree>
    <p:extLst>
      <p:ext uri="{BB962C8B-B14F-4D97-AF65-F5344CB8AC3E}">
        <p14:creationId xmlns:p14="http://schemas.microsoft.com/office/powerpoint/2010/main" val="304537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002132" cy="4070195"/>
          </a:xfrm>
          <a:prstGeom prst="rect">
            <a:avLst/>
          </a:prstGeom>
        </p:spPr>
      </p:pic>
      <p:sp>
        <p:nvSpPr>
          <p:cNvPr id="5" name="Rectangle 4"/>
          <p:cNvSpPr/>
          <p:nvPr/>
        </p:nvSpPr>
        <p:spPr>
          <a:xfrm>
            <a:off x="6180705" y="108763"/>
            <a:ext cx="1895708" cy="216333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CERTAINLY</a:t>
            </a:r>
          </a:p>
          <a:p>
            <a:pPr algn="ctr"/>
            <a:r>
              <a:rPr lang="en-GB" dirty="0" smtClean="0"/>
              <a:t>SEEMS TO BE</a:t>
            </a:r>
          </a:p>
          <a:p>
            <a:pPr algn="ctr"/>
            <a:r>
              <a:rPr lang="en-GB" dirty="0" smtClean="0"/>
              <a:t>APPEARS TO BE</a:t>
            </a:r>
          </a:p>
          <a:p>
            <a:pPr algn="ctr"/>
            <a:r>
              <a:rPr lang="en-GB" dirty="0" smtClean="0"/>
              <a:t>UNDOUBTEDLY</a:t>
            </a:r>
          </a:p>
          <a:p>
            <a:pPr algn="ctr"/>
            <a:r>
              <a:rPr lang="en-GB" dirty="0" smtClean="0"/>
              <a:t>USUALLY</a:t>
            </a:r>
          </a:p>
          <a:p>
            <a:pPr algn="ctr"/>
            <a:r>
              <a:rPr lang="en-GB" dirty="0" smtClean="0"/>
              <a:t>IRREFUTABLY</a:t>
            </a:r>
          </a:p>
          <a:p>
            <a:pPr algn="ctr"/>
            <a:r>
              <a:rPr lang="en-GB" dirty="0" smtClean="0"/>
              <a:t>UNLIKELY</a:t>
            </a:r>
          </a:p>
          <a:p>
            <a:pPr algn="ctr"/>
            <a:r>
              <a:rPr lang="en-GB" dirty="0" smtClean="0"/>
              <a:t>LIKELY</a:t>
            </a:r>
            <a:endParaRPr lang="en-GB" dirty="0"/>
          </a:p>
        </p:txBody>
      </p:sp>
      <p:sp>
        <p:nvSpPr>
          <p:cNvPr id="6" name="Rectangle 5"/>
          <p:cNvSpPr/>
          <p:nvPr/>
        </p:nvSpPr>
        <p:spPr>
          <a:xfrm>
            <a:off x="9400478" y="126820"/>
            <a:ext cx="1895708" cy="216333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CAN</a:t>
            </a:r>
          </a:p>
          <a:p>
            <a:pPr algn="ctr"/>
            <a:r>
              <a:rPr lang="en-GB" dirty="0" smtClean="0"/>
              <a:t>MIGHT</a:t>
            </a:r>
          </a:p>
          <a:p>
            <a:pPr algn="ctr"/>
            <a:r>
              <a:rPr lang="en-GB" dirty="0" smtClean="0"/>
              <a:t>MAY</a:t>
            </a:r>
          </a:p>
          <a:p>
            <a:pPr algn="ctr"/>
            <a:r>
              <a:rPr lang="en-GB" dirty="0" smtClean="0"/>
              <a:t>COULD</a:t>
            </a:r>
          </a:p>
          <a:p>
            <a:pPr algn="ctr"/>
            <a:r>
              <a:rPr lang="en-GB" dirty="0" smtClean="0"/>
              <a:t>OUGHT TO</a:t>
            </a:r>
          </a:p>
          <a:p>
            <a:pPr algn="ctr"/>
            <a:r>
              <a:rPr lang="en-GB" dirty="0" smtClean="0"/>
              <a:t>IS</a:t>
            </a:r>
          </a:p>
          <a:p>
            <a:pPr algn="ctr"/>
            <a:r>
              <a:rPr lang="en-GB" dirty="0" smtClean="0"/>
              <a:t>MIGHT POSSIBLY</a:t>
            </a:r>
            <a:endParaRPr lang="en-GB" dirty="0"/>
          </a:p>
        </p:txBody>
      </p:sp>
      <p:sp>
        <p:nvSpPr>
          <p:cNvPr id="7" name="Rectangle 6"/>
          <p:cNvSpPr/>
          <p:nvPr/>
        </p:nvSpPr>
        <p:spPr>
          <a:xfrm>
            <a:off x="6277031" y="3754022"/>
            <a:ext cx="1895708" cy="216333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NEXT</a:t>
            </a:r>
          </a:p>
          <a:p>
            <a:pPr algn="ctr"/>
            <a:r>
              <a:rPr lang="en-GB" dirty="0" smtClean="0"/>
              <a:t>FURTHER</a:t>
            </a:r>
          </a:p>
          <a:p>
            <a:pPr algn="ctr"/>
            <a:r>
              <a:rPr lang="en-GB" dirty="0" smtClean="0"/>
              <a:t>SUBSEQUENTLY</a:t>
            </a:r>
          </a:p>
          <a:p>
            <a:pPr algn="ctr"/>
            <a:r>
              <a:rPr lang="en-GB" dirty="0" smtClean="0"/>
              <a:t>FOLLOWING THIS</a:t>
            </a:r>
          </a:p>
          <a:p>
            <a:pPr algn="ctr"/>
            <a:r>
              <a:rPr lang="en-GB" dirty="0" smtClean="0"/>
              <a:t>LATER</a:t>
            </a:r>
          </a:p>
          <a:p>
            <a:pPr algn="ctr"/>
            <a:r>
              <a:rPr lang="en-GB" dirty="0" smtClean="0"/>
              <a:t>AFTERWARDS</a:t>
            </a:r>
          </a:p>
          <a:p>
            <a:pPr algn="ctr"/>
            <a:r>
              <a:rPr lang="en-GB" dirty="0" smtClean="0"/>
              <a:t>THEN</a:t>
            </a:r>
            <a:endParaRPr lang="en-GB" dirty="0"/>
          </a:p>
        </p:txBody>
      </p:sp>
      <p:sp>
        <p:nvSpPr>
          <p:cNvPr id="8" name="TextBox 7"/>
          <p:cNvSpPr txBox="1"/>
          <p:nvPr/>
        </p:nvSpPr>
        <p:spPr>
          <a:xfrm>
            <a:off x="6277031" y="2272100"/>
            <a:ext cx="1792263" cy="1200329"/>
          </a:xfrm>
          <a:prstGeom prst="rect">
            <a:avLst/>
          </a:prstGeom>
          <a:blipFill>
            <a:blip r:embed="rId3"/>
            <a:tile tx="0" ty="0" sx="100000" sy="100000" flip="none" algn="tl"/>
          </a:blipFill>
          <a:ln>
            <a:solidFill>
              <a:schemeClr val="bg2"/>
            </a:solidFill>
          </a:ln>
        </p:spPr>
        <p:txBody>
          <a:bodyPr wrap="square" rtlCol="0" anchor="ctr" anchorCtr="1">
            <a:spAutoFit/>
          </a:bodyPr>
          <a:lstStyle/>
          <a:p>
            <a:r>
              <a:rPr lang="en-GB" dirty="0" smtClean="0"/>
              <a:t>Adverbs / adverbial phrases of certainty</a:t>
            </a:r>
            <a:endParaRPr lang="en-GB" dirty="0"/>
          </a:p>
        </p:txBody>
      </p:sp>
      <p:sp>
        <p:nvSpPr>
          <p:cNvPr id="9" name="TextBox 8"/>
          <p:cNvSpPr txBox="1"/>
          <p:nvPr/>
        </p:nvSpPr>
        <p:spPr>
          <a:xfrm>
            <a:off x="9151116" y="2303716"/>
            <a:ext cx="2196790" cy="646331"/>
          </a:xfrm>
          <a:prstGeom prst="rect">
            <a:avLst/>
          </a:prstGeom>
          <a:blipFill>
            <a:blip r:embed="rId3"/>
            <a:tile tx="0" ty="0" sx="100000" sy="100000" flip="none" algn="tl"/>
          </a:blipFill>
          <a:ln>
            <a:solidFill>
              <a:schemeClr val="bg2"/>
            </a:solidFill>
          </a:ln>
        </p:spPr>
        <p:txBody>
          <a:bodyPr wrap="square" rtlCol="0" anchor="ctr" anchorCtr="1">
            <a:spAutoFit/>
          </a:bodyPr>
          <a:lstStyle/>
          <a:p>
            <a:r>
              <a:rPr lang="en-GB" dirty="0" smtClean="0"/>
              <a:t>Modal verbs of certainty/uncertainty</a:t>
            </a:r>
            <a:endParaRPr lang="en-GB" dirty="0"/>
          </a:p>
        </p:txBody>
      </p:sp>
      <p:sp>
        <p:nvSpPr>
          <p:cNvPr id="10" name="TextBox 9"/>
          <p:cNvSpPr txBox="1"/>
          <p:nvPr/>
        </p:nvSpPr>
        <p:spPr>
          <a:xfrm>
            <a:off x="6328753" y="5917359"/>
            <a:ext cx="1792263" cy="646331"/>
          </a:xfrm>
          <a:prstGeom prst="rect">
            <a:avLst/>
          </a:prstGeom>
          <a:blipFill>
            <a:blip r:embed="rId3"/>
            <a:tile tx="0" ty="0" sx="100000" sy="100000" flip="none" algn="tl"/>
          </a:blipFill>
          <a:ln>
            <a:solidFill>
              <a:schemeClr val="bg2"/>
            </a:solidFill>
          </a:ln>
        </p:spPr>
        <p:txBody>
          <a:bodyPr wrap="square" rtlCol="0" anchor="ctr" anchorCtr="1">
            <a:spAutoFit/>
          </a:bodyPr>
          <a:lstStyle/>
          <a:p>
            <a:r>
              <a:rPr lang="en-GB" dirty="0" smtClean="0"/>
              <a:t>Spoken-like to academic</a:t>
            </a:r>
            <a:endParaRPr lang="en-GB" dirty="0"/>
          </a:p>
        </p:txBody>
      </p:sp>
    </p:spTree>
    <p:extLst>
      <p:ext uri="{BB962C8B-B14F-4D97-AF65-F5344CB8AC3E}">
        <p14:creationId xmlns:p14="http://schemas.microsoft.com/office/powerpoint/2010/main" val="158093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29700" cy="1325563"/>
          </a:xfrm>
        </p:spPr>
        <p:txBody>
          <a:bodyPr/>
          <a:lstStyle/>
          <a:p>
            <a:r>
              <a:rPr lang="en-GB" dirty="0" smtClean="0"/>
              <a:t>Practical tasks: choose one:</a:t>
            </a:r>
            <a:endParaRPr lang="en-GB" dirty="0"/>
          </a:p>
        </p:txBody>
      </p:sp>
      <p:graphicFrame>
        <p:nvGraphicFramePr>
          <p:cNvPr id="4" name="Diagram 3"/>
          <p:cNvGraphicFramePr/>
          <p:nvPr>
            <p:extLst>
              <p:ext uri="{D42A27DB-BD31-4B8C-83A1-F6EECF244321}">
                <p14:modId xmlns:p14="http://schemas.microsoft.com/office/powerpoint/2010/main" val="40357603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0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198" y="1234610"/>
            <a:ext cx="9791700" cy="5623389"/>
          </a:xfrm>
        </p:spPr>
        <p:txBody>
          <a:bodyPr>
            <a:normAutofit fontScale="77500" lnSpcReduction="20000"/>
          </a:bodyPr>
          <a:lstStyle/>
          <a:p>
            <a:r>
              <a:rPr lang="en-US" dirty="0" err="1"/>
              <a:t>Creese</a:t>
            </a:r>
            <a:r>
              <a:rPr lang="en-US" dirty="0"/>
              <a:t>, Angela. </a:t>
            </a:r>
            <a:r>
              <a:rPr lang="en-US" i="1" dirty="0"/>
              <a:t>Teacher Collaboration And Talk In Multilingual Classrooms</a:t>
            </a:r>
            <a:r>
              <a:rPr lang="en-US" dirty="0"/>
              <a:t>. </a:t>
            </a:r>
            <a:r>
              <a:rPr lang="en-US" dirty="0" err="1"/>
              <a:t>Clevedon</a:t>
            </a:r>
            <a:r>
              <a:rPr lang="en-US" dirty="0"/>
              <a:t> [England]: Multilingual Matters, 2005. Print.</a:t>
            </a:r>
            <a:endParaRPr lang="en-GB" dirty="0"/>
          </a:p>
          <a:p>
            <a:r>
              <a:rPr lang="en-US" dirty="0"/>
              <a:t>Deller, Sheelagh, and Christine Price. </a:t>
            </a:r>
            <a:r>
              <a:rPr lang="en-US" i="1" dirty="0"/>
              <a:t>Teaching Other Subjects Through English</a:t>
            </a:r>
            <a:r>
              <a:rPr lang="en-US" dirty="0"/>
              <a:t>. Oxford: </a:t>
            </a:r>
            <a:r>
              <a:rPr lang="en-US" dirty="0" err="1"/>
              <a:t>Xford</a:t>
            </a:r>
            <a:r>
              <a:rPr lang="en-US" dirty="0"/>
              <a:t> University Press, 2007. Print.</a:t>
            </a:r>
            <a:endParaRPr lang="en-GB" dirty="0"/>
          </a:p>
          <a:p>
            <a:r>
              <a:rPr lang="en-US" dirty="0" err="1"/>
              <a:t>Derewianka</a:t>
            </a:r>
            <a:r>
              <a:rPr lang="en-US" dirty="0"/>
              <a:t>, Beverly. </a:t>
            </a:r>
            <a:r>
              <a:rPr lang="en-US" i="1" dirty="0"/>
              <a:t>Exploring How Texts Work</a:t>
            </a:r>
            <a:r>
              <a:rPr lang="en-US" dirty="0"/>
              <a:t>. Print.</a:t>
            </a:r>
            <a:endParaRPr lang="en-GB" dirty="0"/>
          </a:p>
          <a:p>
            <a:r>
              <a:rPr lang="en-US" i="1" dirty="0"/>
              <a:t>Distinguishing The Difference: SEN Or EAL?</a:t>
            </a:r>
            <a:r>
              <a:rPr lang="en-US" dirty="0"/>
              <a:t>. 1st ed. Birmingham: BASS, 2003. Web. 28 Jan. 2016.</a:t>
            </a:r>
            <a:endParaRPr lang="en-GB" dirty="0"/>
          </a:p>
          <a:p>
            <a:r>
              <a:rPr lang="en-US" dirty="0"/>
              <a:t>Eal.britishcouncil.org,. "British Council EAL Nexus". </a:t>
            </a:r>
            <a:r>
              <a:rPr lang="en-US" dirty="0" err="1"/>
              <a:t>N.p</a:t>
            </a:r>
            <a:r>
              <a:rPr lang="en-US" dirty="0"/>
              <a:t>., 2016. Web. 28 Jan. 2016.</a:t>
            </a:r>
            <a:endParaRPr lang="en-GB" dirty="0"/>
          </a:p>
          <a:p>
            <a:r>
              <a:rPr lang="en-US" dirty="0"/>
              <a:t>Gibbons, Pauline. </a:t>
            </a:r>
            <a:r>
              <a:rPr lang="en-US" i="1" dirty="0"/>
              <a:t>English Learners, Academic Literacy, And Thinking</a:t>
            </a:r>
            <a:r>
              <a:rPr lang="en-US" dirty="0"/>
              <a:t>. Portsmouth, NH: Heinemann, 2009. Print.</a:t>
            </a:r>
            <a:endParaRPr lang="en-GB" dirty="0"/>
          </a:p>
          <a:p>
            <a:r>
              <a:rPr lang="en-US" dirty="0"/>
              <a:t>Gibbons, Pauline. </a:t>
            </a:r>
            <a:r>
              <a:rPr lang="en-US" i="1" dirty="0"/>
              <a:t>Learning To Learn In A Second Language</a:t>
            </a:r>
            <a:r>
              <a:rPr lang="en-US" dirty="0"/>
              <a:t>. Portsmouth, NH: Heinemann, 1991. Print.</a:t>
            </a:r>
            <a:endParaRPr lang="en-GB" dirty="0"/>
          </a:p>
          <a:p>
            <a:r>
              <a:rPr lang="en-US" dirty="0"/>
              <a:t>Gibbons, Pauline. </a:t>
            </a:r>
            <a:r>
              <a:rPr lang="en-US" i="1" dirty="0"/>
              <a:t>Scaffolding Language, Scaffolding Learning</a:t>
            </a:r>
            <a:r>
              <a:rPr lang="en-US" dirty="0"/>
              <a:t>. Portsmouth, NH: Heinemann, 2002. Print.</a:t>
            </a:r>
            <a:endParaRPr lang="en-GB" dirty="0"/>
          </a:p>
          <a:p>
            <a:r>
              <a:rPr lang="en-US" dirty="0"/>
              <a:t>Graf, Madeleine. </a:t>
            </a:r>
            <a:r>
              <a:rPr lang="en-US" i="1" dirty="0"/>
              <a:t>Including And Supporting Learners Of English As An Additional Language</a:t>
            </a:r>
            <a:r>
              <a:rPr lang="en-US" dirty="0"/>
              <a:t>. New York: Continuum International Pub. Group, 2011. Print.</a:t>
            </a:r>
            <a:endParaRPr lang="en-GB" dirty="0"/>
          </a:p>
          <a:p>
            <a:r>
              <a:rPr lang="en-US" dirty="0" err="1"/>
              <a:t>Gravelle</a:t>
            </a:r>
            <a:r>
              <a:rPr lang="en-US" dirty="0"/>
              <a:t>, Maggie. </a:t>
            </a:r>
            <a:r>
              <a:rPr lang="en-US" i="1" dirty="0"/>
              <a:t>Planning For Bilingual Learners</a:t>
            </a:r>
            <a:r>
              <a:rPr lang="en-US" dirty="0"/>
              <a:t>. Stoke-on-Trent: Trentham, 2000. Print.</a:t>
            </a:r>
            <a:endParaRPr lang="en-GB" dirty="0"/>
          </a:p>
          <a:p>
            <a:endParaRPr lang="en-GB" dirty="0"/>
          </a:p>
        </p:txBody>
      </p:sp>
      <p:sp>
        <p:nvSpPr>
          <p:cNvPr id="3" name="Title 2"/>
          <p:cNvSpPr>
            <a:spLocks noGrp="1"/>
          </p:cNvSpPr>
          <p:nvPr>
            <p:ph type="title"/>
          </p:nvPr>
        </p:nvSpPr>
        <p:spPr>
          <a:xfrm>
            <a:off x="0" y="0"/>
            <a:ext cx="9029700" cy="1325563"/>
          </a:xfrm>
        </p:spPr>
        <p:txBody>
          <a:bodyPr/>
          <a:lstStyle/>
          <a:p>
            <a:r>
              <a:rPr lang="en-GB" dirty="0" smtClean="0"/>
              <a:t>Essential Reading and Resources</a:t>
            </a:r>
            <a:endParaRPr lang="en-GB" dirty="0"/>
          </a:p>
        </p:txBody>
      </p:sp>
    </p:spTree>
    <p:extLst>
      <p:ext uri="{BB962C8B-B14F-4D97-AF65-F5344CB8AC3E}">
        <p14:creationId xmlns:p14="http://schemas.microsoft.com/office/powerpoint/2010/main" val="25610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74110"/>
            <a:ext cx="9791700" cy="4351338"/>
          </a:xfrm>
        </p:spPr>
        <p:txBody>
          <a:bodyPr>
            <a:normAutofit fontScale="70000" lnSpcReduction="20000"/>
          </a:bodyPr>
          <a:lstStyle/>
          <a:p>
            <a:r>
              <a:rPr lang="en-US" dirty="0" err="1"/>
              <a:t>McWilliam</a:t>
            </a:r>
            <a:r>
              <a:rPr lang="en-US" dirty="0"/>
              <a:t>, Norah. </a:t>
            </a:r>
            <a:r>
              <a:rPr lang="en-US" i="1" dirty="0"/>
              <a:t>What's In A Word?</a:t>
            </a:r>
            <a:r>
              <a:rPr lang="en-US" dirty="0"/>
              <a:t>. Stoke on Trent: Trentham Books, 1998. Print.</a:t>
            </a:r>
            <a:endParaRPr lang="en-GB" dirty="0"/>
          </a:p>
          <a:p>
            <a:r>
              <a:rPr lang="en-US" dirty="0"/>
              <a:t>Mercer, Neil. </a:t>
            </a:r>
            <a:r>
              <a:rPr lang="en-US" i="1" dirty="0"/>
              <a:t>The Guided Construction Of Knowledge</a:t>
            </a:r>
            <a:r>
              <a:rPr lang="en-US" dirty="0"/>
              <a:t>. </a:t>
            </a:r>
            <a:r>
              <a:rPr lang="en-US" dirty="0" err="1"/>
              <a:t>Clevedon</a:t>
            </a:r>
            <a:r>
              <a:rPr lang="en-US" dirty="0"/>
              <a:t>: Multilingual Matters Ltd, 1995. Print.</a:t>
            </a:r>
            <a:endParaRPr lang="en-GB" dirty="0"/>
          </a:p>
          <a:p>
            <a:r>
              <a:rPr lang="en-US" dirty="0"/>
              <a:t>Meshguides.org,. "EAL | </a:t>
            </a:r>
            <a:r>
              <a:rPr lang="en-US" dirty="0" err="1"/>
              <a:t>Meshguides</a:t>
            </a:r>
            <a:r>
              <a:rPr lang="en-US" dirty="0"/>
              <a:t>". </a:t>
            </a:r>
            <a:r>
              <a:rPr lang="en-US" dirty="0" err="1"/>
              <a:t>N.p</a:t>
            </a:r>
            <a:r>
              <a:rPr lang="en-US" dirty="0"/>
              <a:t>., 2016. Web. 28 Jan. 2016.</a:t>
            </a:r>
            <a:endParaRPr lang="en-GB" dirty="0"/>
          </a:p>
          <a:p>
            <a:r>
              <a:rPr lang="en-US" dirty="0"/>
              <a:t>Mohan, Bernard A, Constant Leung, and Chris Davison. </a:t>
            </a:r>
            <a:r>
              <a:rPr lang="en-US" i="1" dirty="0"/>
              <a:t>English As A Second Language In The Mainstream</a:t>
            </a:r>
            <a:r>
              <a:rPr lang="en-US" dirty="0"/>
              <a:t>. Harlow, England: Longman, 2001. Print.</a:t>
            </a:r>
            <a:endParaRPr lang="en-GB" dirty="0"/>
          </a:p>
          <a:p>
            <a:r>
              <a:rPr lang="en-US" dirty="0"/>
              <a:t>Naldic.org.uk,. "NALDIC | Home". </a:t>
            </a:r>
            <a:r>
              <a:rPr lang="en-US" dirty="0" err="1"/>
              <a:t>N.p</a:t>
            </a:r>
            <a:r>
              <a:rPr lang="en-US" dirty="0"/>
              <a:t>., 2016. Web. 28 Jan. 2016.</a:t>
            </a:r>
            <a:endParaRPr lang="en-GB" dirty="0"/>
          </a:p>
          <a:p>
            <a:r>
              <a:rPr lang="en-US" dirty="0"/>
              <a:t>Nassea.org.uk,. "NASSEA". </a:t>
            </a:r>
            <a:r>
              <a:rPr lang="en-US" dirty="0" err="1"/>
              <a:t>N.p</a:t>
            </a:r>
            <a:r>
              <a:rPr lang="en-US" dirty="0"/>
              <a:t>., 2016. Web. 28 Jan. 2016.</a:t>
            </a:r>
            <a:endParaRPr lang="en-GB" dirty="0"/>
          </a:p>
          <a:p>
            <a:r>
              <a:rPr lang="en-US" dirty="0" err="1"/>
              <a:t>Pim</a:t>
            </a:r>
            <a:r>
              <a:rPr lang="en-US" dirty="0"/>
              <a:t>, Chris. </a:t>
            </a:r>
            <a:r>
              <a:rPr lang="en-US" i="1" dirty="0"/>
              <a:t>100 Ideas For Supporting Learners With EAL</a:t>
            </a:r>
            <a:r>
              <a:rPr lang="en-US" dirty="0"/>
              <a:t>. New York: Continuum, 2012. Print.</a:t>
            </a:r>
            <a:endParaRPr lang="en-GB" dirty="0"/>
          </a:p>
          <a:p>
            <a:r>
              <a:rPr lang="en-US" dirty="0"/>
              <a:t>Schneider, Claudia. </a:t>
            </a:r>
            <a:r>
              <a:rPr lang="en-US" i="1" dirty="0"/>
              <a:t>School Approaches To The Education Of EAL Students</a:t>
            </a:r>
            <a:r>
              <a:rPr lang="en-US" dirty="0"/>
              <a:t>. Cambridge: The Bell Foundation, 2014. Print.</a:t>
            </a:r>
            <a:endParaRPr lang="en-GB" dirty="0"/>
          </a:p>
          <a:p>
            <a:r>
              <a:rPr lang="en-US" dirty="0"/>
              <a:t>Thomas, Wayne, and Virginia Collier. </a:t>
            </a:r>
            <a:r>
              <a:rPr lang="en-US" i="1" dirty="0"/>
              <a:t>A National Study Of School Effectiveness For Language Minority Students' Long-Term Academic Achievement</a:t>
            </a:r>
            <a:r>
              <a:rPr lang="en-US" dirty="0"/>
              <a:t>. CREDE, 1997. Web. 28 Jan. 2016.</a:t>
            </a:r>
            <a:endParaRPr lang="en-GB" dirty="0"/>
          </a:p>
          <a:p>
            <a:r>
              <a:rPr lang="en-US" dirty="0" err="1"/>
              <a:t>Washbourne</a:t>
            </a:r>
            <a:r>
              <a:rPr lang="en-US" dirty="0"/>
              <a:t>, Alice, and Phil Hailstone. </a:t>
            </a:r>
            <a:r>
              <a:rPr lang="en-US" i="1" dirty="0"/>
              <a:t>EAL Pocketbook</a:t>
            </a:r>
            <a:r>
              <a:rPr lang="en-US" dirty="0"/>
              <a:t>. Alresford: Teachers' Pocketbooks, 2011. Print.</a:t>
            </a:r>
            <a:endParaRPr lang="en-GB" dirty="0"/>
          </a:p>
          <a:p>
            <a:pPr marL="0" indent="0">
              <a:buNone/>
            </a:pPr>
            <a:endParaRPr lang="en-GB" dirty="0"/>
          </a:p>
        </p:txBody>
      </p:sp>
      <p:sp>
        <p:nvSpPr>
          <p:cNvPr id="3" name="Title 2"/>
          <p:cNvSpPr>
            <a:spLocks noGrp="1"/>
          </p:cNvSpPr>
          <p:nvPr>
            <p:ph type="title"/>
          </p:nvPr>
        </p:nvSpPr>
        <p:spPr>
          <a:xfrm>
            <a:off x="0" y="236337"/>
            <a:ext cx="9029700" cy="1325563"/>
          </a:xfrm>
        </p:spPr>
        <p:txBody>
          <a:bodyPr/>
          <a:lstStyle/>
          <a:p>
            <a:r>
              <a:rPr lang="pl-PL" dirty="0" smtClean="0"/>
              <a:t>Essential Reading</a:t>
            </a:r>
            <a:r>
              <a:rPr lang="en-GB" dirty="0" smtClean="0"/>
              <a:t> and Resources</a:t>
            </a:r>
            <a:endParaRPr lang="en-GB" dirty="0"/>
          </a:p>
        </p:txBody>
      </p:sp>
    </p:spTree>
    <p:extLst>
      <p:ext uri="{BB962C8B-B14F-4D97-AF65-F5344CB8AC3E}">
        <p14:creationId xmlns:p14="http://schemas.microsoft.com/office/powerpoint/2010/main" val="35270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5628" y="-29970"/>
            <a:ext cx="5334916" cy="6887970"/>
          </a:xfrm>
        </p:spPr>
      </p:pic>
    </p:spTree>
    <p:extLst>
      <p:ext uri="{BB962C8B-B14F-4D97-AF65-F5344CB8AC3E}">
        <p14:creationId xmlns:p14="http://schemas.microsoft.com/office/powerpoint/2010/main" val="42927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210"/>
            <a:ext cx="11619571" cy="6864587"/>
          </a:xfrm>
          <a:prstGeom prst="rect">
            <a:avLst/>
          </a:prstGeom>
        </p:spPr>
      </p:pic>
    </p:spTree>
    <p:extLst>
      <p:ext uri="{BB962C8B-B14F-4D97-AF65-F5344CB8AC3E}">
        <p14:creationId xmlns:p14="http://schemas.microsoft.com/office/powerpoint/2010/main" val="988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5"/>
            <a:ext cx="12192000" cy="4351338"/>
          </a:xfrm>
        </p:spPr>
        <p:txBody>
          <a:bodyPr>
            <a:normAutofit fontScale="70000" lnSpcReduction="20000"/>
          </a:bodyPr>
          <a:lstStyle/>
          <a:p>
            <a:pPr marL="0" indent="0" algn="ctr">
              <a:buNone/>
            </a:pPr>
            <a:r>
              <a:rPr lang="en-GB" sz="5400" dirty="0" smtClean="0"/>
              <a:t>1 July 2016</a:t>
            </a:r>
          </a:p>
          <a:p>
            <a:pPr marL="0" indent="0" algn="ctr">
              <a:buNone/>
            </a:pPr>
            <a:r>
              <a:rPr lang="en-GB" sz="5400" dirty="0" smtClean="0"/>
              <a:t>Newland School for Girls</a:t>
            </a:r>
          </a:p>
          <a:p>
            <a:pPr marL="0" indent="0" algn="ctr">
              <a:buNone/>
            </a:pPr>
            <a:r>
              <a:rPr lang="en-GB" sz="5400" dirty="0" err="1" smtClean="0"/>
              <a:t>Kingston-upon-Hull</a:t>
            </a:r>
            <a:endParaRPr lang="en-GB" sz="5400" dirty="0" smtClean="0"/>
          </a:p>
          <a:p>
            <a:pPr marL="0" indent="0" algn="ctr">
              <a:buNone/>
            </a:pPr>
            <a:endParaRPr lang="en-GB" sz="5400" dirty="0"/>
          </a:p>
          <a:p>
            <a:pPr marL="0" indent="0" algn="ctr">
              <a:buNone/>
            </a:pPr>
            <a:r>
              <a:rPr lang="en-GB" sz="5400" dirty="0" smtClean="0"/>
              <a:t>Not for EAL specialists; aimed directly at mainstream teachers. Individual subject workshops. Workshops will be led by some of the top specialists in the country.</a:t>
            </a:r>
          </a:p>
          <a:p>
            <a:pPr marL="0" indent="0" algn="ctr">
              <a:buNone/>
            </a:pPr>
            <a:r>
              <a:rPr lang="en-GB" sz="5400" dirty="0" smtClean="0"/>
              <a:t>Stay in touch for updates as the date draws near.</a:t>
            </a:r>
            <a:endParaRPr lang="en-GB" sz="5400" dirty="0"/>
          </a:p>
        </p:txBody>
      </p:sp>
      <p:sp>
        <p:nvSpPr>
          <p:cNvPr id="3" name="Title 2"/>
          <p:cNvSpPr>
            <a:spLocks noGrp="1"/>
          </p:cNvSpPr>
          <p:nvPr>
            <p:ph type="title"/>
          </p:nvPr>
        </p:nvSpPr>
        <p:spPr>
          <a:xfrm>
            <a:off x="0" y="0"/>
            <a:ext cx="12192000" cy="1325563"/>
          </a:xfrm>
        </p:spPr>
        <p:txBody>
          <a:bodyPr>
            <a:normAutofit/>
          </a:bodyPr>
          <a:lstStyle/>
          <a:p>
            <a:pPr algn="ctr"/>
            <a:r>
              <a:rPr lang="en-GB" sz="6000" dirty="0" smtClean="0"/>
              <a:t>EAL Conference </a:t>
            </a:r>
            <a:endParaRPr lang="en-GB" sz="6000" dirty="0"/>
          </a:p>
        </p:txBody>
      </p:sp>
    </p:spTree>
    <p:extLst>
      <p:ext uri="{BB962C8B-B14F-4D97-AF65-F5344CB8AC3E}">
        <p14:creationId xmlns:p14="http://schemas.microsoft.com/office/powerpoint/2010/main" val="252986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241" y="365125"/>
            <a:ext cx="9029700" cy="1325563"/>
          </a:xfrm>
        </p:spPr>
        <p:txBody>
          <a:bodyPr>
            <a:normAutofit fontScale="90000"/>
          </a:bodyPr>
          <a:lstStyle/>
          <a:p>
            <a:r>
              <a:rPr lang="en-GB" dirty="0" err="1" smtClean="0"/>
              <a:t>Temat</a:t>
            </a:r>
            <a:r>
              <a:rPr lang="en-GB" dirty="0" smtClean="0"/>
              <a:t>: </a:t>
            </a:r>
            <a:r>
              <a:rPr lang="en-GB" u="sng" dirty="0" smtClean="0"/>
              <a:t>Co </a:t>
            </a:r>
            <a:r>
              <a:rPr lang="pl-PL" u="sng" dirty="0" smtClean="0"/>
              <a:t>przedstawia</a:t>
            </a:r>
            <a:r>
              <a:rPr lang="en-GB" u="sng" dirty="0" smtClean="0"/>
              <a:t> </a:t>
            </a:r>
            <a:r>
              <a:rPr lang="en-GB" u="sng" dirty="0" err="1" smtClean="0"/>
              <a:t>obraz</a:t>
            </a:r>
            <a:r>
              <a:rPr lang="en-GB" u="sng" dirty="0" smtClean="0"/>
              <a:t> </a:t>
            </a:r>
            <a:r>
              <a:rPr lang="en-GB" u="sng" dirty="0" err="1" smtClean="0"/>
              <a:t>Matejki</a:t>
            </a:r>
            <a:r>
              <a:rPr lang="en-GB" u="sng" dirty="0" smtClean="0"/>
              <a:t>?</a:t>
            </a:r>
            <a:endParaRPr lang="en-GB" u="sng" dirty="0"/>
          </a:p>
        </p:txBody>
      </p:sp>
      <p:sp>
        <p:nvSpPr>
          <p:cNvPr id="4" name="TextBox 3"/>
          <p:cNvSpPr txBox="1"/>
          <p:nvPr/>
        </p:nvSpPr>
        <p:spPr>
          <a:xfrm>
            <a:off x="9378778" y="677964"/>
            <a:ext cx="2813222" cy="4801314"/>
          </a:xfrm>
          <a:prstGeom prst="rect">
            <a:avLst/>
          </a:prstGeom>
          <a:solidFill>
            <a:schemeClr val="bg2">
              <a:lumMod val="90000"/>
            </a:schemeClr>
          </a:solidFill>
          <a:ln>
            <a:solidFill>
              <a:schemeClr val="bg2"/>
            </a:solidFill>
          </a:ln>
        </p:spPr>
        <p:txBody>
          <a:bodyPr wrap="square" rtlCol="0" anchor="ctr" anchorCtr="1">
            <a:spAutoFit/>
          </a:bodyPr>
          <a:lstStyle/>
          <a:p>
            <a:r>
              <a:rPr lang="pl-PL" dirty="0" smtClean="0"/>
              <a:t>Słowa kluczowe:</a:t>
            </a:r>
          </a:p>
          <a:p>
            <a:endParaRPr lang="pl-PL" dirty="0"/>
          </a:p>
          <a:p>
            <a:r>
              <a:rPr lang="pl-PL" i="1" dirty="0" smtClean="0"/>
              <a:t>Bitwa</a:t>
            </a:r>
          </a:p>
          <a:p>
            <a:endParaRPr lang="pl-PL" i="1" dirty="0" smtClean="0"/>
          </a:p>
          <a:p>
            <a:r>
              <a:rPr lang="pl-PL" i="1" dirty="0" smtClean="0"/>
              <a:t>Grunwald</a:t>
            </a:r>
          </a:p>
          <a:p>
            <a:endParaRPr lang="pl-PL" i="1" dirty="0" smtClean="0"/>
          </a:p>
          <a:p>
            <a:r>
              <a:rPr lang="pl-PL" i="1" dirty="0" smtClean="0"/>
              <a:t>Jan Matejko</a:t>
            </a:r>
          </a:p>
          <a:p>
            <a:endParaRPr lang="pl-PL" i="1" dirty="0" smtClean="0"/>
          </a:p>
          <a:p>
            <a:r>
              <a:rPr lang="pl-PL" i="1" dirty="0" smtClean="0"/>
              <a:t>unia polsko-litewska</a:t>
            </a:r>
          </a:p>
          <a:p>
            <a:endParaRPr lang="pl-PL" i="1" dirty="0" smtClean="0"/>
          </a:p>
          <a:p>
            <a:r>
              <a:rPr lang="pl-PL" i="1" dirty="0" smtClean="0"/>
              <a:t>Rzeczpospolita Obojga Narodów</a:t>
            </a:r>
            <a:endParaRPr lang="pl-PL" i="1" dirty="0"/>
          </a:p>
          <a:p>
            <a:endParaRPr lang="pl-PL" i="1" dirty="0" smtClean="0"/>
          </a:p>
          <a:p>
            <a:r>
              <a:rPr lang="pl-PL" i="1" dirty="0" smtClean="0"/>
              <a:t>Zakon Krzyżacki</a:t>
            </a:r>
          </a:p>
          <a:p>
            <a:endParaRPr lang="pl-PL" i="1" dirty="0" smtClean="0"/>
          </a:p>
          <a:p>
            <a:r>
              <a:rPr lang="pl-PL" i="1" dirty="0" smtClean="0"/>
              <a:t>1410r.</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82" y="1690687"/>
            <a:ext cx="9143014" cy="3882210"/>
          </a:xfrm>
          <a:prstGeom prst="rect">
            <a:avLst/>
          </a:prstGeom>
        </p:spPr>
      </p:pic>
      <p:sp>
        <p:nvSpPr>
          <p:cNvPr id="6" name="Rectangle 5"/>
          <p:cNvSpPr/>
          <p:nvPr/>
        </p:nvSpPr>
        <p:spPr>
          <a:xfrm>
            <a:off x="227382" y="5808372"/>
            <a:ext cx="10513598" cy="86288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Cel lekcji:</a:t>
            </a:r>
          </a:p>
          <a:p>
            <a:pPr algn="ctr"/>
            <a:r>
              <a:rPr lang="pl-PL" dirty="0" smtClean="0"/>
              <a:t>Będę umiał/a wytłumaczyć, co się dzieje na obrazie Jana Matejki (ustnie).</a:t>
            </a:r>
          </a:p>
          <a:p>
            <a:pPr algn="ctr"/>
            <a:r>
              <a:rPr lang="pl-PL" dirty="0" smtClean="0"/>
              <a:t>Będę umiał/a napisać krótki tekst na ten temat.</a:t>
            </a:r>
            <a:endParaRPr lang="en-GB" dirty="0"/>
          </a:p>
        </p:txBody>
      </p:sp>
    </p:spTree>
    <p:extLst>
      <p:ext uri="{BB962C8B-B14F-4D97-AF65-F5344CB8AC3E}">
        <p14:creationId xmlns:p14="http://schemas.microsoft.com/office/powerpoint/2010/main" val="3212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fontScale="90000"/>
          </a:bodyPr>
          <a:lstStyle/>
          <a:p>
            <a:r>
              <a:rPr lang="en-GB" dirty="0" smtClean="0"/>
              <a:t>Who are English as an </a:t>
            </a:r>
            <a:r>
              <a:rPr lang="en-GB" u="sng" dirty="0" smtClean="0"/>
              <a:t>Additional </a:t>
            </a:r>
            <a:r>
              <a:rPr lang="en-GB" dirty="0" smtClean="0"/>
              <a:t>Language Learners?</a:t>
            </a:r>
            <a:endParaRPr lang="en-GB" u="sng" dirty="0"/>
          </a:p>
        </p:txBody>
      </p:sp>
      <p:graphicFrame>
        <p:nvGraphicFramePr>
          <p:cNvPr id="5" name="Diagram 4"/>
          <p:cNvGraphicFramePr/>
          <p:nvPr>
            <p:extLst/>
          </p:nvPr>
        </p:nvGraphicFramePr>
        <p:xfrm>
          <a:off x="3410039" y="896989"/>
          <a:ext cx="8966557" cy="596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211669"/>
            <a:ext cx="4481848" cy="646331"/>
          </a:xfrm>
          <a:prstGeom prst="rect">
            <a:avLst/>
          </a:prstGeom>
          <a:solidFill>
            <a:schemeClr val="bg1"/>
          </a:solidFill>
        </p:spPr>
        <p:txBody>
          <a:bodyPr wrap="square" rtlCol="0">
            <a:spAutoFit/>
          </a:bodyPr>
          <a:lstStyle/>
          <a:p>
            <a:r>
              <a:rPr lang="en-GB" sz="1200" b="1" dirty="0" smtClean="0"/>
              <a:t>NALDIC (1999) </a:t>
            </a:r>
            <a:r>
              <a:rPr lang="en-GB" sz="1200" b="1" i="1" dirty="0" smtClean="0"/>
              <a:t>The Distinctiveness of English as an Additional Language: a cross-curriculum discipline: A Handbook for All Teachers</a:t>
            </a:r>
            <a:endParaRPr lang="en-GB" sz="1200" b="1" dirty="0"/>
          </a:p>
        </p:txBody>
      </p:sp>
    </p:spTree>
    <p:extLst>
      <p:ext uri="{BB962C8B-B14F-4D97-AF65-F5344CB8AC3E}">
        <p14:creationId xmlns:p14="http://schemas.microsoft.com/office/powerpoint/2010/main" val="32519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fontScale="90000"/>
          </a:bodyPr>
          <a:lstStyle/>
          <a:p>
            <a:r>
              <a:rPr lang="en-GB" dirty="0" smtClean="0"/>
              <a:t>Factors influencing language development of EAL students</a:t>
            </a:r>
            <a:endParaRPr lang="en-GB" u="sng" dirty="0"/>
          </a:p>
        </p:txBody>
      </p:sp>
      <p:graphicFrame>
        <p:nvGraphicFramePr>
          <p:cNvPr id="5" name="Diagram 4"/>
          <p:cNvGraphicFramePr/>
          <p:nvPr>
            <p:extLst/>
          </p:nvPr>
        </p:nvGraphicFramePr>
        <p:xfrm>
          <a:off x="3410039" y="896989"/>
          <a:ext cx="8966557" cy="596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211669"/>
            <a:ext cx="4481848" cy="646331"/>
          </a:xfrm>
          <a:prstGeom prst="rect">
            <a:avLst/>
          </a:prstGeom>
          <a:solidFill>
            <a:schemeClr val="bg1"/>
          </a:solidFill>
        </p:spPr>
        <p:txBody>
          <a:bodyPr wrap="square" rtlCol="0">
            <a:spAutoFit/>
          </a:bodyPr>
          <a:lstStyle/>
          <a:p>
            <a:r>
              <a:rPr lang="en-GB" sz="1200" b="1" dirty="0" smtClean="0"/>
              <a:t>NALDIC (1999) </a:t>
            </a:r>
            <a:r>
              <a:rPr lang="en-GB" sz="1200" b="1" i="1" dirty="0" smtClean="0"/>
              <a:t>The Distinctiveness of English as an Additional Language: a cross-curriculum discipline: A Handbook for All Teachers</a:t>
            </a:r>
            <a:endParaRPr lang="en-GB" sz="1200" b="1" dirty="0"/>
          </a:p>
        </p:txBody>
      </p:sp>
    </p:spTree>
    <p:extLst>
      <p:ext uri="{BB962C8B-B14F-4D97-AF65-F5344CB8AC3E}">
        <p14:creationId xmlns:p14="http://schemas.microsoft.com/office/powerpoint/2010/main" val="19008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50783" cy="1320800"/>
          </a:xfrm>
        </p:spPr>
        <p:txBody>
          <a:bodyPr>
            <a:normAutofit fontScale="90000"/>
          </a:bodyPr>
          <a:lstStyle/>
          <a:p>
            <a:r>
              <a:rPr lang="en-GB" dirty="0" smtClean="0"/>
              <a:t>The task ahead of EAL learners</a:t>
            </a:r>
            <a:endParaRPr lang="en-GB" u="sng" dirty="0"/>
          </a:p>
        </p:txBody>
      </p:sp>
      <p:sp>
        <p:nvSpPr>
          <p:cNvPr id="6" name="TextBox 5"/>
          <p:cNvSpPr txBox="1"/>
          <p:nvPr/>
        </p:nvSpPr>
        <p:spPr>
          <a:xfrm>
            <a:off x="0" y="5833600"/>
            <a:ext cx="3670479" cy="461665"/>
          </a:xfrm>
          <a:prstGeom prst="rect">
            <a:avLst/>
          </a:prstGeom>
          <a:solidFill>
            <a:schemeClr val="bg1"/>
          </a:solidFill>
        </p:spPr>
        <p:txBody>
          <a:bodyPr wrap="square" rtlCol="0">
            <a:spAutoFit/>
          </a:bodyPr>
          <a:lstStyle/>
          <a:p>
            <a:r>
              <a:rPr lang="en-GB" sz="1200" b="1" dirty="0" smtClean="0"/>
              <a:t>BASS (2006) </a:t>
            </a:r>
            <a:r>
              <a:rPr lang="en-GB" sz="1200" b="1" i="1" dirty="0" smtClean="0"/>
              <a:t>Distinguishing the difference – SEN or EAL?</a:t>
            </a:r>
            <a:endParaRPr lang="en-GB" sz="1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281" y="1320800"/>
            <a:ext cx="6884719" cy="5104716"/>
          </a:xfrm>
          <a:prstGeom prst="rect">
            <a:avLst/>
          </a:prstGeom>
        </p:spPr>
      </p:pic>
      <p:sp>
        <p:nvSpPr>
          <p:cNvPr id="4" name="TextBox 3"/>
          <p:cNvSpPr txBox="1"/>
          <p:nvPr/>
        </p:nvSpPr>
        <p:spPr>
          <a:xfrm>
            <a:off x="141668" y="1493950"/>
            <a:ext cx="4958366" cy="2123658"/>
          </a:xfrm>
          <a:prstGeom prst="rect">
            <a:avLst/>
          </a:prstGeom>
          <a:noFill/>
        </p:spPr>
        <p:txBody>
          <a:bodyPr wrap="square" rtlCol="0">
            <a:spAutoFit/>
          </a:bodyPr>
          <a:lstStyle/>
          <a:p>
            <a:r>
              <a:rPr lang="en-GB" sz="2400" b="1" dirty="0" smtClean="0"/>
              <a:t>EAL Learners have to</a:t>
            </a:r>
            <a:r>
              <a:rPr lang="en-GB" dirty="0" smtClean="0"/>
              <a:t>:</a:t>
            </a:r>
          </a:p>
          <a:p>
            <a:pPr marL="285750" indent="-285750">
              <a:buFont typeface="Arial" panose="020B0604020202020204" pitchFamily="34" charset="0"/>
              <a:buChar char="•"/>
            </a:pPr>
            <a:r>
              <a:rPr lang="en-GB" dirty="0" smtClean="0">
                <a:solidFill>
                  <a:srgbClr val="FF0000"/>
                </a:solidFill>
              </a:rPr>
              <a:t>Learn English</a:t>
            </a:r>
          </a:p>
          <a:p>
            <a:pPr marL="285750" indent="-285750">
              <a:buFont typeface="Arial" panose="020B0604020202020204" pitchFamily="34" charset="0"/>
              <a:buChar char="•"/>
            </a:pPr>
            <a:r>
              <a:rPr lang="en-GB" dirty="0" smtClean="0">
                <a:solidFill>
                  <a:srgbClr val="FF0000"/>
                </a:solidFill>
              </a:rPr>
              <a:t>Learn content through the curriculum</a:t>
            </a:r>
          </a:p>
          <a:p>
            <a:pPr marL="285750" indent="-285750">
              <a:buFont typeface="Arial" panose="020B0604020202020204" pitchFamily="34" charset="0"/>
              <a:buChar char="•"/>
            </a:pPr>
            <a:r>
              <a:rPr lang="en-GB" dirty="0" smtClean="0">
                <a:solidFill>
                  <a:srgbClr val="FF0000"/>
                </a:solidFill>
              </a:rPr>
              <a:t>Socialise with other children in the yet-unlearnt language</a:t>
            </a:r>
          </a:p>
          <a:p>
            <a:pPr marL="285750" indent="-285750">
              <a:buFont typeface="Arial" panose="020B0604020202020204" pitchFamily="34" charset="0"/>
              <a:buChar char="•"/>
            </a:pPr>
            <a:r>
              <a:rPr lang="en-GB" dirty="0" smtClean="0">
                <a:solidFill>
                  <a:srgbClr val="FF0000"/>
                </a:solidFill>
              </a:rPr>
              <a:t>Learn culturally-embedded social practices of the classroom</a:t>
            </a:r>
            <a:endParaRPr lang="en-GB" dirty="0">
              <a:solidFill>
                <a:srgbClr val="FF0000"/>
              </a:solidFill>
            </a:endParaRPr>
          </a:p>
        </p:txBody>
      </p:sp>
      <p:sp>
        <p:nvSpPr>
          <p:cNvPr id="7" name="Bent Arrow 6"/>
          <p:cNvSpPr/>
          <p:nvPr/>
        </p:nvSpPr>
        <p:spPr>
          <a:xfrm>
            <a:off x="3342068" y="453767"/>
            <a:ext cx="2293625" cy="1056067"/>
          </a:xfrm>
          <a:prstGeom prst="bentArrow">
            <a:avLst>
              <a:gd name="adj1" fmla="val 863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5700086" y="144287"/>
            <a:ext cx="4958366" cy="10998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Catching up is essentially </a:t>
            </a:r>
            <a:r>
              <a:rPr lang="en-GB" sz="2000" b="1" dirty="0" smtClean="0">
                <a:solidFill>
                  <a:srgbClr val="002060"/>
                </a:solidFill>
              </a:rPr>
              <a:t>EAL children’s problem</a:t>
            </a:r>
            <a:r>
              <a:rPr lang="en-GB" sz="2000" dirty="0" smtClean="0">
                <a:solidFill>
                  <a:srgbClr val="002060"/>
                </a:solidFill>
              </a:rPr>
              <a:t> – </a:t>
            </a:r>
            <a:r>
              <a:rPr lang="en-GB" sz="2000" i="1" dirty="0" smtClean="0">
                <a:solidFill>
                  <a:srgbClr val="002060"/>
                </a:solidFill>
              </a:rPr>
              <a:t>curriculum doesn’t wait</a:t>
            </a:r>
            <a:r>
              <a:rPr lang="en-GB" sz="2000" dirty="0" smtClean="0">
                <a:solidFill>
                  <a:srgbClr val="002060"/>
                </a:solidFill>
              </a:rPr>
              <a:t>.</a:t>
            </a:r>
          </a:p>
          <a:p>
            <a:pPr algn="ctr"/>
            <a:r>
              <a:rPr lang="en-GB" sz="2000" dirty="0" smtClean="0">
                <a:solidFill>
                  <a:srgbClr val="002060"/>
                </a:solidFill>
              </a:rPr>
              <a:t>EAL children have </a:t>
            </a:r>
            <a:r>
              <a:rPr lang="en-GB" sz="2000" i="1" dirty="0" smtClean="0">
                <a:solidFill>
                  <a:srgbClr val="002060"/>
                </a:solidFill>
              </a:rPr>
              <a:t>a moving target.</a:t>
            </a:r>
            <a:endParaRPr lang="en-GB" sz="2000" dirty="0">
              <a:solidFill>
                <a:srgbClr val="002060"/>
              </a:solidFill>
            </a:endParaRPr>
          </a:p>
        </p:txBody>
      </p:sp>
      <p:sp>
        <p:nvSpPr>
          <p:cNvPr id="9" name="TextBox 8"/>
          <p:cNvSpPr txBox="1"/>
          <p:nvPr/>
        </p:nvSpPr>
        <p:spPr>
          <a:xfrm>
            <a:off x="0" y="6286438"/>
            <a:ext cx="4481848" cy="646331"/>
          </a:xfrm>
          <a:prstGeom prst="rect">
            <a:avLst/>
          </a:prstGeom>
          <a:solidFill>
            <a:schemeClr val="bg1"/>
          </a:solidFill>
        </p:spPr>
        <p:txBody>
          <a:bodyPr wrap="square" rtlCol="0">
            <a:spAutoFit/>
          </a:bodyPr>
          <a:lstStyle/>
          <a:p>
            <a:r>
              <a:rPr lang="en-GB" sz="1200" b="1" dirty="0" smtClean="0"/>
              <a:t>NALDIC (1999) </a:t>
            </a:r>
            <a:r>
              <a:rPr lang="en-GB" sz="1200" b="1" i="1" dirty="0" smtClean="0"/>
              <a:t>The Distinctiveness of English as an Additional Language: a cross-curriculum discipline: A Handbook for All Teachers</a:t>
            </a:r>
            <a:endParaRPr lang="en-GB" sz="1200" b="1" dirty="0"/>
          </a:p>
        </p:txBody>
      </p:sp>
      <p:sp>
        <p:nvSpPr>
          <p:cNvPr id="10" name="TextBox 9"/>
          <p:cNvSpPr txBox="1"/>
          <p:nvPr/>
        </p:nvSpPr>
        <p:spPr>
          <a:xfrm>
            <a:off x="141668" y="4069724"/>
            <a:ext cx="4958366" cy="1200329"/>
          </a:xfrm>
          <a:prstGeom prst="rect">
            <a:avLst/>
          </a:prstGeom>
          <a:noFill/>
        </p:spPr>
        <p:txBody>
          <a:bodyPr wrap="square" rtlCol="0">
            <a:spAutoFit/>
          </a:bodyPr>
          <a:lstStyle/>
          <a:p>
            <a:r>
              <a:rPr lang="en-GB" dirty="0" smtClean="0">
                <a:solidFill>
                  <a:schemeClr val="accent5">
                    <a:lumMod val="75000"/>
                  </a:schemeClr>
                </a:solidFill>
              </a:rPr>
              <a:t>If a child is 3 years behind (linguistically), every year they need to make 1 ½ years of progress (for 6 years) to catch up with native speakers.</a:t>
            </a:r>
            <a:endParaRPr lang="en-GB" dirty="0">
              <a:solidFill>
                <a:schemeClr val="accent5">
                  <a:lumMod val="75000"/>
                </a:schemeClr>
              </a:solidFill>
            </a:endParaRPr>
          </a:p>
        </p:txBody>
      </p:sp>
    </p:spTree>
    <p:extLst>
      <p:ext uri="{BB962C8B-B14F-4D97-AF65-F5344CB8AC3E}">
        <p14:creationId xmlns:p14="http://schemas.microsoft.com/office/powerpoint/2010/main" val="81595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4152" cy="811369"/>
          </a:xfrm>
        </p:spPr>
        <p:txBody>
          <a:bodyPr/>
          <a:lstStyle/>
          <a:p>
            <a:r>
              <a:rPr lang="en-GB" dirty="0" smtClean="0"/>
              <a:t>EAL Pedagogy</a:t>
            </a:r>
            <a:endParaRPr lang="en-GB" u="sng" dirty="0"/>
          </a:p>
        </p:txBody>
      </p:sp>
      <p:graphicFrame>
        <p:nvGraphicFramePr>
          <p:cNvPr id="11" name="Diagram 10"/>
          <p:cNvGraphicFramePr/>
          <p:nvPr>
            <p:extLst/>
          </p:nvPr>
        </p:nvGraphicFramePr>
        <p:xfrm>
          <a:off x="383506" y="1352281"/>
          <a:ext cx="4639256" cy="4367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own Arrow 11"/>
          <p:cNvSpPr/>
          <p:nvPr/>
        </p:nvSpPr>
        <p:spPr>
          <a:xfrm rot="14785654">
            <a:off x="4941830" y="887733"/>
            <a:ext cx="408859" cy="1727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5238391">
            <a:off x="5211586" y="1623588"/>
            <a:ext cx="397140" cy="1745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16200000">
            <a:off x="5245518" y="2315797"/>
            <a:ext cx="360231" cy="179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rot="16669881">
            <a:off x="5253413" y="3513584"/>
            <a:ext cx="340074" cy="1824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rot="17644891">
            <a:off x="5162694" y="4121447"/>
            <a:ext cx="402883" cy="1918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rot="16200000">
            <a:off x="5229038" y="2868796"/>
            <a:ext cx="374748" cy="1774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18295335">
            <a:off x="4722666" y="4662647"/>
            <a:ext cx="402883" cy="1918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rot="13768937">
            <a:off x="4152238" y="598222"/>
            <a:ext cx="408859" cy="1727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267459" y="237370"/>
            <a:ext cx="1906073" cy="646331"/>
          </a:xfrm>
          <a:prstGeom prst="rect">
            <a:avLst/>
          </a:prstGeom>
          <a:solidFill>
            <a:schemeClr val="accent5">
              <a:lumMod val="40000"/>
              <a:lumOff val="60000"/>
            </a:schemeClr>
          </a:solidFill>
        </p:spPr>
        <p:txBody>
          <a:bodyPr wrap="square" rtlCol="0">
            <a:spAutoFit/>
          </a:bodyPr>
          <a:lstStyle/>
          <a:p>
            <a:r>
              <a:rPr lang="en-GB" dirty="0" smtClean="0"/>
              <a:t>Classroom context</a:t>
            </a:r>
            <a:endParaRPr lang="en-GB" dirty="0"/>
          </a:p>
        </p:txBody>
      </p:sp>
      <p:sp>
        <p:nvSpPr>
          <p:cNvPr id="28" name="TextBox 27"/>
          <p:cNvSpPr txBox="1"/>
          <p:nvPr/>
        </p:nvSpPr>
        <p:spPr>
          <a:xfrm>
            <a:off x="6220495" y="1201203"/>
            <a:ext cx="1906073" cy="369332"/>
          </a:xfrm>
          <a:prstGeom prst="rect">
            <a:avLst/>
          </a:prstGeom>
          <a:solidFill>
            <a:schemeClr val="accent5">
              <a:lumMod val="40000"/>
              <a:lumOff val="60000"/>
            </a:schemeClr>
          </a:solidFill>
        </p:spPr>
        <p:txBody>
          <a:bodyPr wrap="square" rtlCol="0">
            <a:spAutoFit/>
          </a:bodyPr>
          <a:lstStyle/>
          <a:p>
            <a:r>
              <a:rPr lang="en-GB" dirty="0" smtClean="0"/>
              <a:t>Level of English</a:t>
            </a:r>
            <a:endParaRPr lang="en-GB" dirty="0"/>
          </a:p>
        </p:txBody>
      </p:sp>
      <p:sp>
        <p:nvSpPr>
          <p:cNvPr id="29" name="TextBox 28"/>
          <p:cNvSpPr txBox="1"/>
          <p:nvPr/>
        </p:nvSpPr>
        <p:spPr>
          <a:xfrm>
            <a:off x="6322259" y="2036858"/>
            <a:ext cx="1906073" cy="369332"/>
          </a:xfrm>
          <a:prstGeom prst="rect">
            <a:avLst/>
          </a:prstGeom>
          <a:solidFill>
            <a:schemeClr val="accent5">
              <a:lumMod val="40000"/>
              <a:lumOff val="60000"/>
            </a:schemeClr>
          </a:solidFill>
        </p:spPr>
        <p:txBody>
          <a:bodyPr wrap="square" rtlCol="0">
            <a:spAutoFit/>
          </a:bodyPr>
          <a:lstStyle/>
          <a:p>
            <a:r>
              <a:rPr lang="en-GB" dirty="0" smtClean="0"/>
              <a:t>Prior knowledge</a:t>
            </a:r>
            <a:endParaRPr lang="en-GB" dirty="0"/>
          </a:p>
        </p:txBody>
      </p:sp>
      <p:sp>
        <p:nvSpPr>
          <p:cNvPr id="30" name="TextBox 29"/>
          <p:cNvSpPr txBox="1"/>
          <p:nvPr/>
        </p:nvSpPr>
        <p:spPr>
          <a:xfrm>
            <a:off x="6350152" y="2895241"/>
            <a:ext cx="1906073" cy="369332"/>
          </a:xfrm>
          <a:prstGeom prst="rect">
            <a:avLst/>
          </a:prstGeom>
          <a:solidFill>
            <a:schemeClr val="accent5">
              <a:lumMod val="40000"/>
              <a:lumOff val="60000"/>
            </a:schemeClr>
          </a:solidFill>
        </p:spPr>
        <p:txBody>
          <a:bodyPr wrap="square" rtlCol="0">
            <a:spAutoFit/>
          </a:bodyPr>
          <a:lstStyle/>
          <a:p>
            <a:r>
              <a:rPr lang="en-GB" dirty="0" smtClean="0"/>
              <a:t>Age</a:t>
            </a:r>
            <a:endParaRPr lang="en-GB" dirty="0"/>
          </a:p>
        </p:txBody>
      </p:sp>
      <p:sp>
        <p:nvSpPr>
          <p:cNvPr id="31" name="TextBox 30"/>
          <p:cNvSpPr txBox="1"/>
          <p:nvPr/>
        </p:nvSpPr>
        <p:spPr>
          <a:xfrm>
            <a:off x="6381336" y="3585512"/>
            <a:ext cx="1906073" cy="646331"/>
          </a:xfrm>
          <a:prstGeom prst="rect">
            <a:avLst/>
          </a:prstGeom>
          <a:solidFill>
            <a:schemeClr val="accent5">
              <a:lumMod val="40000"/>
              <a:lumOff val="60000"/>
            </a:schemeClr>
          </a:solidFill>
        </p:spPr>
        <p:txBody>
          <a:bodyPr wrap="square" rtlCol="0">
            <a:spAutoFit/>
          </a:bodyPr>
          <a:lstStyle/>
          <a:p>
            <a:r>
              <a:rPr lang="en-GB" dirty="0" smtClean="0"/>
              <a:t>Socio-economic background</a:t>
            </a:r>
            <a:endParaRPr lang="en-GB" dirty="0"/>
          </a:p>
        </p:txBody>
      </p:sp>
      <p:sp>
        <p:nvSpPr>
          <p:cNvPr id="32" name="TextBox 31"/>
          <p:cNvSpPr txBox="1"/>
          <p:nvPr/>
        </p:nvSpPr>
        <p:spPr>
          <a:xfrm>
            <a:off x="6412997" y="4298511"/>
            <a:ext cx="1906073" cy="646331"/>
          </a:xfrm>
          <a:prstGeom prst="rect">
            <a:avLst/>
          </a:prstGeom>
          <a:solidFill>
            <a:schemeClr val="accent5">
              <a:lumMod val="40000"/>
              <a:lumOff val="60000"/>
            </a:schemeClr>
          </a:solidFill>
        </p:spPr>
        <p:txBody>
          <a:bodyPr wrap="square" rtlCol="0">
            <a:spAutoFit/>
          </a:bodyPr>
          <a:lstStyle/>
          <a:p>
            <a:r>
              <a:rPr lang="en-GB" dirty="0" smtClean="0"/>
              <a:t>Cultural background</a:t>
            </a:r>
            <a:endParaRPr lang="en-GB" dirty="0"/>
          </a:p>
        </p:txBody>
      </p:sp>
      <p:sp>
        <p:nvSpPr>
          <p:cNvPr id="33" name="TextBox 32"/>
          <p:cNvSpPr txBox="1"/>
          <p:nvPr/>
        </p:nvSpPr>
        <p:spPr>
          <a:xfrm>
            <a:off x="6350152" y="5134166"/>
            <a:ext cx="1906073" cy="369332"/>
          </a:xfrm>
          <a:prstGeom prst="rect">
            <a:avLst/>
          </a:prstGeom>
          <a:solidFill>
            <a:schemeClr val="accent5">
              <a:lumMod val="40000"/>
              <a:lumOff val="60000"/>
            </a:schemeClr>
          </a:solidFill>
        </p:spPr>
        <p:txBody>
          <a:bodyPr wrap="square" rtlCol="0">
            <a:spAutoFit/>
          </a:bodyPr>
          <a:lstStyle/>
          <a:p>
            <a:r>
              <a:rPr lang="en-GB" dirty="0" smtClean="0"/>
              <a:t>L1 literacy</a:t>
            </a:r>
            <a:endParaRPr lang="en-GB" dirty="0"/>
          </a:p>
        </p:txBody>
      </p:sp>
      <p:sp>
        <p:nvSpPr>
          <p:cNvPr id="34" name="TextBox 33"/>
          <p:cNvSpPr txBox="1"/>
          <p:nvPr/>
        </p:nvSpPr>
        <p:spPr>
          <a:xfrm>
            <a:off x="5826092" y="6083678"/>
            <a:ext cx="1906073" cy="646331"/>
          </a:xfrm>
          <a:prstGeom prst="rect">
            <a:avLst/>
          </a:prstGeom>
          <a:solidFill>
            <a:schemeClr val="accent5">
              <a:lumMod val="40000"/>
              <a:lumOff val="60000"/>
            </a:schemeClr>
          </a:solidFill>
        </p:spPr>
        <p:txBody>
          <a:bodyPr wrap="square" rtlCol="0">
            <a:spAutoFit/>
          </a:bodyPr>
          <a:lstStyle/>
          <a:p>
            <a:r>
              <a:rPr lang="en-GB" dirty="0" smtClean="0"/>
              <a:t>Attitude to learning</a:t>
            </a:r>
            <a:endParaRPr lang="en-GB" dirty="0"/>
          </a:p>
        </p:txBody>
      </p:sp>
    </p:spTree>
    <p:extLst>
      <p:ext uri="{BB962C8B-B14F-4D97-AF65-F5344CB8AC3E}">
        <p14:creationId xmlns:p14="http://schemas.microsoft.com/office/powerpoint/2010/main" val="257906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Cummins’s Framework Quadrant</a:t>
            </a:r>
            <a:endParaRPr lang="en-GB" dirty="0"/>
          </a:p>
        </p:txBody>
      </p:sp>
      <p:cxnSp>
        <p:nvCxnSpPr>
          <p:cNvPr id="5" name="Straight Connector 4"/>
          <p:cNvCxnSpPr/>
          <p:nvPr/>
        </p:nvCxnSpPr>
        <p:spPr>
          <a:xfrm>
            <a:off x="6168008" y="242088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63752" y="3861048"/>
            <a:ext cx="41044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79776" y="2492897"/>
            <a:ext cx="1152128" cy="1015663"/>
          </a:xfrm>
          <a:prstGeom prst="rect">
            <a:avLst/>
          </a:prstGeom>
          <a:noFill/>
        </p:spPr>
        <p:txBody>
          <a:bodyPr wrap="square" rtlCol="0">
            <a:spAutoFit/>
          </a:bodyPr>
          <a:lstStyle/>
          <a:p>
            <a:r>
              <a:rPr lang="en-GB" sz="6000" dirty="0"/>
              <a:t>B</a:t>
            </a:r>
          </a:p>
        </p:txBody>
      </p:sp>
      <p:sp>
        <p:nvSpPr>
          <p:cNvPr id="13" name="TextBox 12"/>
          <p:cNvSpPr txBox="1"/>
          <p:nvPr/>
        </p:nvSpPr>
        <p:spPr>
          <a:xfrm>
            <a:off x="6528048" y="4653137"/>
            <a:ext cx="1152128" cy="1015663"/>
          </a:xfrm>
          <a:prstGeom prst="rect">
            <a:avLst/>
          </a:prstGeom>
          <a:noFill/>
        </p:spPr>
        <p:txBody>
          <a:bodyPr wrap="square" rtlCol="0">
            <a:spAutoFit/>
          </a:bodyPr>
          <a:lstStyle/>
          <a:p>
            <a:r>
              <a:rPr lang="en-GB" sz="6000" dirty="0"/>
              <a:t>D</a:t>
            </a:r>
          </a:p>
        </p:txBody>
      </p:sp>
      <p:sp>
        <p:nvSpPr>
          <p:cNvPr id="14" name="TextBox 13"/>
          <p:cNvSpPr txBox="1"/>
          <p:nvPr/>
        </p:nvSpPr>
        <p:spPr>
          <a:xfrm>
            <a:off x="3935760" y="4581129"/>
            <a:ext cx="1152128" cy="1015663"/>
          </a:xfrm>
          <a:prstGeom prst="rect">
            <a:avLst/>
          </a:prstGeom>
          <a:noFill/>
        </p:spPr>
        <p:txBody>
          <a:bodyPr wrap="square" rtlCol="0">
            <a:spAutoFit/>
          </a:bodyPr>
          <a:lstStyle/>
          <a:p>
            <a:r>
              <a:rPr lang="en-GB" sz="6000" dirty="0"/>
              <a:t>A</a:t>
            </a:r>
          </a:p>
        </p:txBody>
      </p:sp>
      <p:sp>
        <p:nvSpPr>
          <p:cNvPr id="15" name="TextBox 14"/>
          <p:cNvSpPr txBox="1"/>
          <p:nvPr/>
        </p:nvSpPr>
        <p:spPr>
          <a:xfrm>
            <a:off x="6816080" y="2636913"/>
            <a:ext cx="1152128" cy="1015663"/>
          </a:xfrm>
          <a:prstGeom prst="rect">
            <a:avLst/>
          </a:prstGeom>
          <a:noFill/>
        </p:spPr>
        <p:txBody>
          <a:bodyPr wrap="square" rtlCol="0">
            <a:spAutoFit/>
          </a:bodyPr>
          <a:lstStyle/>
          <a:p>
            <a:r>
              <a:rPr lang="en-GB" sz="6000" dirty="0"/>
              <a:t>C</a:t>
            </a:r>
          </a:p>
        </p:txBody>
      </p:sp>
      <p:sp>
        <p:nvSpPr>
          <p:cNvPr id="18" name="TextBox 17"/>
          <p:cNvSpPr txBox="1"/>
          <p:nvPr/>
        </p:nvSpPr>
        <p:spPr>
          <a:xfrm>
            <a:off x="1919536" y="1700809"/>
            <a:ext cx="8280920" cy="646331"/>
          </a:xfrm>
          <a:prstGeom prst="rect">
            <a:avLst/>
          </a:prstGeom>
          <a:noFill/>
        </p:spPr>
        <p:txBody>
          <a:bodyPr wrap="square" rtlCol="0">
            <a:spAutoFit/>
          </a:bodyPr>
          <a:lstStyle/>
          <a:p>
            <a:pPr algn="ctr"/>
            <a:r>
              <a:rPr lang="en-GB" dirty="0"/>
              <a:t>Cognitively demanding work</a:t>
            </a:r>
          </a:p>
          <a:p>
            <a:pPr algn="ctr"/>
            <a:r>
              <a:rPr lang="en-GB" dirty="0"/>
              <a:t>Activities requiring deep thinking</a:t>
            </a:r>
          </a:p>
        </p:txBody>
      </p:sp>
      <p:sp>
        <p:nvSpPr>
          <p:cNvPr id="19" name="TextBox 18"/>
          <p:cNvSpPr txBox="1"/>
          <p:nvPr/>
        </p:nvSpPr>
        <p:spPr>
          <a:xfrm>
            <a:off x="1919536" y="5733257"/>
            <a:ext cx="8280920" cy="646331"/>
          </a:xfrm>
          <a:prstGeom prst="rect">
            <a:avLst/>
          </a:prstGeom>
          <a:noFill/>
        </p:spPr>
        <p:txBody>
          <a:bodyPr wrap="square" rtlCol="0">
            <a:spAutoFit/>
          </a:bodyPr>
          <a:lstStyle/>
          <a:p>
            <a:pPr algn="ctr"/>
            <a:r>
              <a:rPr lang="en-GB" dirty="0"/>
              <a:t>Cognitively undemanding work</a:t>
            </a:r>
          </a:p>
          <a:p>
            <a:pPr algn="ctr"/>
            <a:r>
              <a:rPr lang="en-GB" dirty="0"/>
              <a:t>Activities that can be completed without much thought</a:t>
            </a:r>
          </a:p>
        </p:txBody>
      </p:sp>
      <p:sp>
        <p:nvSpPr>
          <p:cNvPr id="22" name="TextBox 21"/>
          <p:cNvSpPr txBox="1"/>
          <p:nvPr/>
        </p:nvSpPr>
        <p:spPr>
          <a:xfrm>
            <a:off x="1919536" y="3573017"/>
            <a:ext cx="2160240" cy="646331"/>
          </a:xfrm>
          <a:prstGeom prst="rect">
            <a:avLst/>
          </a:prstGeom>
          <a:noFill/>
        </p:spPr>
        <p:txBody>
          <a:bodyPr wrap="square" rtlCol="0">
            <a:spAutoFit/>
          </a:bodyPr>
          <a:lstStyle/>
          <a:p>
            <a:r>
              <a:rPr lang="en-GB" dirty="0"/>
              <a:t>Concrete</a:t>
            </a:r>
          </a:p>
          <a:p>
            <a:r>
              <a:rPr lang="en-GB" dirty="0"/>
              <a:t>Context embedded</a:t>
            </a:r>
          </a:p>
        </p:txBody>
      </p:sp>
      <p:sp>
        <p:nvSpPr>
          <p:cNvPr id="23" name="TextBox 22"/>
          <p:cNvSpPr txBox="1"/>
          <p:nvPr/>
        </p:nvSpPr>
        <p:spPr>
          <a:xfrm>
            <a:off x="8040216" y="3212976"/>
            <a:ext cx="2160240" cy="1477328"/>
          </a:xfrm>
          <a:prstGeom prst="rect">
            <a:avLst/>
          </a:prstGeom>
          <a:noFill/>
        </p:spPr>
        <p:txBody>
          <a:bodyPr wrap="square" rtlCol="0">
            <a:spAutoFit/>
          </a:bodyPr>
          <a:lstStyle/>
          <a:p>
            <a:r>
              <a:rPr lang="en-GB" dirty="0"/>
              <a:t>Abstract</a:t>
            </a:r>
          </a:p>
          <a:p>
            <a:r>
              <a:rPr lang="en-GB" dirty="0"/>
              <a:t>Context reduced (pupils have little knowledge and can’t relate </a:t>
            </a:r>
            <a:r>
              <a:rPr lang="en-GB" dirty="0" smtClean="0"/>
              <a:t>to it)</a:t>
            </a:r>
            <a:endParaRPr lang="en-GB" dirty="0"/>
          </a:p>
        </p:txBody>
      </p:sp>
      <p:sp>
        <p:nvSpPr>
          <p:cNvPr id="24" name="TextBox 23"/>
          <p:cNvSpPr txBox="1"/>
          <p:nvPr/>
        </p:nvSpPr>
        <p:spPr>
          <a:xfrm>
            <a:off x="0" y="6396335"/>
            <a:ext cx="8712968" cy="461665"/>
          </a:xfrm>
          <a:prstGeom prst="rect">
            <a:avLst/>
          </a:prstGeom>
          <a:noFill/>
        </p:spPr>
        <p:txBody>
          <a:bodyPr wrap="square" rtlCol="0">
            <a:spAutoFit/>
          </a:bodyPr>
          <a:lstStyle/>
          <a:p>
            <a:r>
              <a:rPr lang="en-GB" sz="1200" b="1" dirty="0"/>
              <a:t>For CALP, Quadrant B is required; for lessons in C: linguistic and contextual support is required; D is tempting (copying is one example), but should be avoided!</a:t>
            </a:r>
          </a:p>
        </p:txBody>
      </p:sp>
    </p:spTree>
    <p:extLst>
      <p:ext uri="{BB962C8B-B14F-4D97-AF65-F5344CB8AC3E}">
        <p14:creationId xmlns:p14="http://schemas.microsoft.com/office/powerpoint/2010/main" val="353965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0</TotalTime>
  <Words>2616</Words>
  <Application>Microsoft Office PowerPoint</Application>
  <PresentationFormat>Widescreen</PresentationFormat>
  <Paragraphs>452</Paragraphs>
  <Slides>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vt:lpstr>
      <vt:lpstr>Castellar</vt:lpstr>
      <vt:lpstr>David</vt:lpstr>
      <vt:lpstr>Helvetica Neue</vt:lpstr>
      <vt:lpstr>Times New Roman</vt:lpstr>
      <vt:lpstr>Cloud skipper design template</vt:lpstr>
      <vt:lpstr>Supporting learners with  English as an Additional Language</vt:lpstr>
      <vt:lpstr>Temat: Co przedstawia obraz Matejki?</vt:lpstr>
      <vt:lpstr>Temat: Co przedstawia obraz Matejki?</vt:lpstr>
      <vt:lpstr>Temat: Co przedstawia obraz Matejki?</vt:lpstr>
      <vt:lpstr>Who are English as an Additional Language Learners?</vt:lpstr>
      <vt:lpstr>Factors influencing language development of EAL students</vt:lpstr>
      <vt:lpstr>The task ahead of EAL learners</vt:lpstr>
      <vt:lpstr>EAL Pedagogy</vt:lpstr>
      <vt:lpstr>Cummins’s Framework Quadrant</vt:lpstr>
      <vt:lpstr>Cummins: Thinking Skills</vt:lpstr>
      <vt:lpstr>Good practice for pupils learning EAL</vt:lpstr>
      <vt:lpstr>Delivering the content to EAL learners</vt:lpstr>
      <vt:lpstr>Mohan: Knowledge Structures, Graphic Organizers and Associated Language</vt:lpstr>
      <vt:lpstr>Classification</vt:lpstr>
      <vt:lpstr>Principles</vt:lpstr>
      <vt:lpstr>Evaluation</vt:lpstr>
      <vt:lpstr>Description</vt:lpstr>
      <vt:lpstr>Sequence</vt:lpstr>
      <vt:lpstr>Choice</vt:lpstr>
      <vt:lpstr>PowerPoint Presentation</vt:lpstr>
      <vt:lpstr>PowerPoint Presentation</vt:lpstr>
      <vt:lpstr>Substitution tables</vt:lpstr>
      <vt:lpstr>Activating Prior Knowledge</vt:lpstr>
      <vt:lpstr>Substitution tables</vt:lpstr>
      <vt:lpstr>PowerPoint Presentation</vt:lpstr>
      <vt:lpstr>PowerPoint Presentation</vt:lpstr>
      <vt:lpstr>PowerPoint Presentation</vt:lpstr>
      <vt:lpstr>PowerPoint Presentation</vt:lpstr>
      <vt:lpstr>PowerPoint Presentation</vt:lpstr>
      <vt:lpstr>CLIL – Focus on language through your content</vt:lpstr>
      <vt:lpstr>PowerPoint Presentation</vt:lpstr>
      <vt:lpstr>PowerPoint Presentation</vt:lpstr>
      <vt:lpstr>Practical tasks: choose one:</vt:lpstr>
      <vt:lpstr>Essential Reading and Resources</vt:lpstr>
      <vt:lpstr>Essential Reading and Resources</vt:lpstr>
      <vt:lpstr>PowerPoint Presentation</vt:lpstr>
      <vt:lpstr>PowerPoint Presentation</vt:lpstr>
      <vt:lpstr>EAL Conference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2014-10-03T04:04:13Z</dcterms:created>
  <dcterms:modified xsi:type="dcterms:W3CDTF">2016-01-28T11:38:42Z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